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29"/>
  </p:notesMasterIdLst>
  <p:sldIdLst>
    <p:sldId id="258" r:id="rId2"/>
    <p:sldId id="267" r:id="rId3"/>
    <p:sldId id="266" r:id="rId4"/>
    <p:sldId id="259" r:id="rId5"/>
    <p:sldId id="268" r:id="rId6"/>
    <p:sldId id="297" r:id="rId7"/>
    <p:sldId id="272" r:id="rId8"/>
    <p:sldId id="275" r:id="rId9"/>
    <p:sldId id="276" r:id="rId10"/>
    <p:sldId id="279" r:id="rId11"/>
    <p:sldId id="277" r:id="rId12"/>
    <p:sldId id="278" r:id="rId13"/>
    <p:sldId id="280" r:id="rId14"/>
    <p:sldId id="281" r:id="rId15"/>
    <p:sldId id="282" r:id="rId16"/>
    <p:sldId id="291" r:id="rId17"/>
    <p:sldId id="292" r:id="rId18"/>
    <p:sldId id="295" r:id="rId19"/>
    <p:sldId id="296" r:id="rId20"/>
    <p:sldId id="301" r:id="rId21"/>
    <p:sldId id="293" r:id="rId22"/>
    <p:sldId id="294" r:id="rId23"/>
    <p:sldId id="283" r:id="rId24"/>
    <p:sldId id="285" r:id="rId25"/>
    <p:sldId id="302" r:id="rId26"/>
    <p:sldId id="303"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2"/>
    <p:restoredTop sz="94781"/>
  </p:normalViewPr>
  <p:slideViewPr>
    <p:cSldViewPr snapToGrid="0">
      <p:cViewPr varScale="1">
        <p:scale>
          <a:sx n="83" d="100"/>
          <a:sy n="83" d="100"/>
        </p:scale>
        <p:origin x="7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Project%20co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Sum of Budgeted vs Actual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Budgeted hours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Requirements</c:v>
                </c:pt>
                <c:pt idx="1">
                  <c:v>Data Preparation</c:v>
                </c:pt>
                <c:pt idx="2">
                  <c:v>Data Analyzing</c:v>
                </c:pt>
                <c:pt idx="3">
                  <c:v>Dashboard Development</c:v>
                </c:pt>
                <c:pt idx="4">
                  <c:v>QA Testing</c:v>
                </c:pt>
                <c:pt idx="5">
                  <c:v>Release</c:v>
                </c:pt>
              </c:strCache>
            </c:strRef>
          </c:cat>
          <c:val>
            <c:numRef>
              <c:f>Sheet1!$B$2:$B$7</c:f>
              <c:numCache>
                <c:formatCode>General</c:formatCode>
                <c:ptCount val="6"/>
                <c:pt idx="0">
                  <c:v>29</c:v>
                </c:pt>
                <c:pt idx="1">
                  <c:v>42</c:v>
                </c:pt>
                <c:pt idx="2">
                  <c:v>40</c:v>
                </c:pt>
                <c:pt idx="3">
                  <c:v>25</c:v>
                </c:pt>
                <c:pt idx="4">
                  <c:v>20</c:v>
                </c:pt>
                <c:pt idx="5">
                  <c:v>2</c:v>
                </c:pt>
              </c:numCache>
            </c:numRef>
          </c:val>
          <c:extLst>
            <c:ext xmlns:c16="http://schemas.microsoft.com/office/drawing/2014/chart" uri="{C3380CC4-5D6E-409C-BE32-E72D297353CC}">
              <c16:uniqueId val="{00000000-8E2F-4C14-9495-06F584CC793C}"/>
            </c:ext>
          </c:extLst>
        </c:ser>
        <c:ser>
          <c:idx val="1"/>
          <c:order val="1"/>
          <c:tx>
            <c:strRef>
              <c:f>Sheet1!$C$1</c:f>
              <c:strCache>
                <c:ptCount val="1"/>
                <c:pt idx="0">
                  <c:v>Actual Hours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Requirements</c:v>
                </c:pt>
                <c:pt idx="1">
                  <c:v>Data Preparation</c:v>
                </c:pt>
                <c:pt idx="2">
                  <c:v>Data Analyzing</c:v>
                </c:pt>
                <c:pt idx="3">
                  <c:v>Dashboard Development</c:v>
                </c:pt>
                <c:pt idx="4">
                  <c:v>QA Testing</c:v>
                </c:pt>
                <c:pt idx="5">
                  <c:v>Release</c:v>
                </c:pt>
              </c:strCache>
            </c:strRef>
          </c:cat>
          <c:val>
            <c:numRef>
              <c:f>Sheet1!$C$2:$C$7</c:f>
              <c:numCache>
                <c:formatCode>General</c:formatCode>
                <c:ptCount val="6"/>
                <c:pt idx="0">
                  <c:v>29</c:v>
                </c:pt>
                <c:pt idx="1">
                  <c:v>27</c:v>
                </c:pt>
                <c:pt idx="2">
                  <c:v>39</c:v>
                </c:pt>
                <c:pt idx="3">
                  <c:v>22</c:v>
                </c:pt>
                <c:pt idx="4">
                  <c:v>13</c:v>
                </c:pt>
                <c:pt idx="5">
                  <c:v>2</c:v>
                </c:pt>
              </c:numCache>
            </c:numRef>
          </c:val>
          <c:extLst>
            <c:ext xmlns:c16="http://schemas.microsoft.com/office/drawing/2014/chart" uri="{C3380CC4-5D6E-409C-BE32-E72D297353CC}">
              <c16:uniqueId val="{00000001-8E2F-4C14-9495-06F584CC793C}"/>
            </c:ext>
          </c:extLst>
        </c:ser>
        <c:dLbls>
          <c:dLblPos val="outEnd"/>
          <c:showLegendKey val="0"/>
          <c:showVal val="1"/>
          <c:showCatName val="0"/>
          <c:showSerName val="0"/>
          <c:showPercent val="0"/>
          <c:showBubbleSize val="0"/>
        </c:dLbls>
        <c:gapWidth val="219"/>
        <c:overlap val="-27"/>
        <c:axId val="1317194896"/>
        <c:axId val="1317193456"/>
      </c:barChart>
      <c:catAx>
        <c:axId val="131719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7193456"/>
        <c:crosses val="autoZero"/>
        <c:auto val="1"/>
        <c:lblAlgn val="ctr"/>
        <c:lblOffset val="100"/>
        <c:noMultiLvlLbl val="0"/>
      </c:catAx>
      <c:valAx>
        <c:axId val="1317193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7194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E7B59B-5C6D-45F3-A3A5-F38CFAE6CC92}"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B9B94F4A-20B0-44DF-9E06-1E68ABABAF75}">
      <dgm:prSet/>
      <dgm:spPr/>
      <dgm:t>
        <a:bodyPr/>
        <a:lstStyle/>
        <a:p>
          <a:r>
            <a:rPr lang="en-US" dirty="0"/>
            <a:t>Project Summary</a:t>
          </a:r>
        </a:p>
      </dgm:t>
    </dgm:pt>
    <dgm:pt modelId="{DDA465E7-26BF-486B-B353-B78B5276904B}" type="parTrans" cxnId="{008AFEA8-1F52-45A6-966B-7A9F8B8CE6DF}">
      <dgm:prSet/>
      <dgm:spPr/>
      <dgm:t>
        <a:bodyPr/>
        <a:lstStyle/>
        <a:p>
          <a:endParaRPr lang="en-US"/>
        </a:p>
      </dgm:t>
    </dgm:pt>
    <dgm:pt modelId="{2902BDDD-1ABE-4101-9179-91D7CB1952D7}" type="sibTrans" cxnId="{008AFEA8-1F52-45A6-966B-7A9F8B8CE6DF}">
      <dgm:prSet/>
      <dgm:spPr/>
      <dgm:t>
        <a:bodyPr/>
        <a:lstStyle/>
        <a:p>
          <a:endParaRPr lang="en-US"/>
        </a:p>
      </dgm:t>
    </dgm:pt>
    <dgm:pt modelId="{09B9D0AE-5756-424C-9D5F-9B53EE4C829A}">
      <dgm:prSet/>
      <dgm:spPr/>
      <dgm:t>
        <a:bodyPr/>
        <a:lstStyle/>
        <a:p>
          <a:r>
            <a:rPr lang="en-US" dirty="0"/>
            <a:t>About Team Members</a:t>
          </a:r>
        </a:p>
      </dgm:t>
    </dgm:pt>
    <dgm:pt modelId="{DE9A8296-51B6-4C37-9AB1-7EE32122A59E}" type="parTrans" cxnId="{54D8DD0E-D512-4DEA-871B-1D49C2362212}">
      <dgm:prSet/>
      <dgm:spPr/>
      <dgm:t>
        <a:bodyPr/>
        <a:lstStyle/>
        <a:p>
          <a:endParaRPr lang="en-US"/>
        </a:p>
      </dgm:t>
    </dgm:pt>
    <dgm:pt modelId="{801AA626-A185-4DBC-98C9-EF00F3E7255C}" type="sibTrans" cxnId="{54D8DD0E-D512-4DEA-871B-1D49C2362212}">
      <dgm:prSet/>
      <dgm:spPr/>
      <dgm:t>
        <a:bodyPr/>
        <a:lstStyle/>
        <a:p>
          <a:endParaRPr lang="en-US"/>
        </a:p>
      </dgm:t>
    </dgm:pt>
    <dgm:pt modelId="{6FF23564-54CE-4FBA-B8AF-9FB650B91F29}">
      <dgm:prSet/>
      <dgm:spPr/>
      <dgm:t>
        <a:bodyPr/>
        <a:lstStyle/>
        <a:p>
          <a:r>
            <a:rPr lang="en-US" dirty="0"/>
            <a:t>Project Progress</a:t>
          </a:r>
        </a:p>
      </dgm:t>
    </dgm:pt>
    <dgm:pt modelId="{640FB00D-EB13-4851-BE41-DF0FD8F58F66}" type="parTrans" cxnId="{BA61CC78-F3B7-4EEE-942E-5A4DD380538E}">
      <dgm:prSet/>
      <dgm:spPr/>
      <dgm:t>
        <a:bodyPr/>
        <a:lstStyle/>
        <a:p>
          <a:endParaRPr lang="en-US"/>
        </a:p>
      </dgm:t>
    </dgm:pt>
    <dgm:pt modelId="{2662D11F-BBE0-4B5B-B3B1-E6E7ECFF5A32}" type="sibTrans" cxnId="{BA61CC78-F3B7-4EEE-942E-5A4DD380538E}">
      <dgm:prSet/>
      <dgm:spPr/>
      <dgm:t>
        <a:bodyPr/>
        <a:lstStyle/>
        <a:p>
          <a:endParaRPr lang="en-US"/>
        </a:p>
      </dgm:t>
    </dgm:pt>
    <dgm:pt modelId="{0F882C3B-49AE-4632-B985-D7F2DEDAD65C}">
      <dgm:prSet/>
      <dgm:spPr/>
      <dgm:t>
        <a:bodyPr/>
        <a:lstStyle/>
        <a:p>
          <a:r>
            <a:rPr lang="en-US" dirty="0"/>
            <a:t>Project Cost</a:t>
          </a:r>
        </a:p>
      </dgm:t>
    </dgm:pt>
    <dgm:pt modelId="{B833497F-B5FB-4A31-A474-92ADB39EE76F}" type="parTrans" cxnId="{CA265F60-E55E-49F2-A3CE-5699C3C29143}">
      <dgm:prSet/>
      <dgm:spPr/>
      <dgm:t>
        <a:bodyPr/>
        <a:lstStyle/>
        <a:p>
          <a:endParaRPr lang="en-US"/>
        </a:p>
      </dgm:t>
    </dgm:pt>
    <dgm:pt modelId="{C6E7CAE1-11B7-469B-8E35-071EF7F4607E}" type="sibTrans" cxnId="{CA265F60-E55E-49F2-A3CE-5699C3C29143}">
      <dgm:prSet/>
      <dgm:spPr/>
      <dgm:t>
        <a:bodyPr/>
        <a:lstStyle/>
        <a:p>
          <a:endParaRPr lang="en-US"/>
        </a:p>
      </dgm:t>
    </dgm:pt>
    <dgm:pt modelId="{8AC6745B-7B7D-4E05-9DE7-C95EC418A1EA}">
      <dgm:prSet/>
      <dgm:spPr/>
      <dgm:t>
        <a:bodyPr/>
        <a:lstStyle/>
        <a:p>
          <a:r>
            <a:rPr lang="en-US" dirty="0"/>
            <a:t>Project Result</a:t>
          </a:r>
        </a:p>
      </dgm:t>
    </dgm:pt>
    <dgm:pt modelId="{9DCFB103-8495-451D-9E9D-8738D8BDB9CC}" type="parTrans" cxnId="{4D6FB078-F2B3-4235-A1B8-2DFAB4523026}">
      <dgm:prSet/>
      <dgm:spPr/>
      <dgm:t>
        <a:bodyPr/>
        <a:lstStyle/>
        <a:p>
          <a:endParaRPr lang="en-US"/>
        </a:p>
      </dgm:t>
    </dgm:pt>
    <dgm:pt modelId="{AAB1D69A-03A9-463E-ABC9-50C84D576424}" type="sibTrans" cxnId="{4D6FB078-F2B3-4235-A1B8-2DFAB4523026}">
      <dgm:prSet/>
      <dgm:spPr/>
      <dgm:t>
        <a:bodyPr/>
        <a:lstStyle/>
        <a:p>
          <a:endParaRPr lang="en-US"/>
        </a:p>
      </dgm:t>
    </dgm:pt>
    <dgm:pt modelId="{AB5E84FA-52A6-48F3-BEB0-776B6C6920DD}">
      <dgm:prSet/>
      <dgm:spPr/>
      <dgm:t>
        <a:bodyPr/>
        <a:lstStyle/>
        <a:p>
          <a:r>
            <a:rPr lang="en-US" dirty="0"/>
            <a:t>Conclusion</a:t>
          </a:r>
        </a:p>
      </dgm:t>
    </dgm:pt>
    <dgm:pt modelId="{BCACBB83-73C0-4EDC-B69C-15F98F9873EA}" type="parTrans" cxnId="{63951B35-5A18-4438-9D77-79FF9E82D13A}">
      <dgm:prSet/>
      <dgm:spPr/>
      <dgm:t>
        <a:bodyPr/>
        <a:lstStyle/>
        <a:p>
          <a:endParaRPr lang="en-US"/>
        </a:p>
      </dgm:t>
    </dgm:pt>
    <dgm:pt modelId="{18DCCA32-1B75-485C-A33B-B6EBC4025DC4}" type="sibTrans" cxnId="{63951B35-5A18-4438-9D77-79FF9E82D13A}">
      <dgm:prSet/>
      <dgm:spPr/>
      <dgm:t>
        <a:bodyPr/>
        <a:lstStyle/>
        <a:p>
          <a:endParaRPr lang="en-US"/>
        </a:p>
      </dgm:t>
    </dgm:pt>
    <dgm:pt modelId="{A8883C9E-1188-48A2-BC5F-DB49754C6A78}" type="pres">
      <dgm:prSet presAssocID="{A9E7B59B-5C6D-45F3-A3A5-F38CFAE6CC92}" presName="vert0" presStyleCnt="0">
        <dgm:presLayoutVars>
          <dgm:dir/>
          <dgm:animOne val="branch"/>
          <dgm:animLvl val="lvl"/>
        </dgm:presLayoutVars>
      </dgm:prSet>
      <dgm:spPr/>
      <dgm:t>
        <a:bodyPr/>
        <a:lstStyle/>
        <a:p>
          <a:endParaRPr lang="en-US"/>
        </a:p>
      </dgm:t>
    </dgm:pt>
    <dgm:pt modelId="{CD3CF9AE-B391-4E03-ACF4-4B43AA7374DF}" type="pres">
      <dgm:prSet presAssocID="{B9B94F4A-20B0-44DF-9E06-1E68ABABAF75}" presName="thickLine" presStyleLbl="alignNode1" presStyleIdx="0" presStyleCnt="6"/>
      <dgm:spPr/>
    </dgm:pt>
    <dgm:pt modelId="{BA4B2558-E27F-4B77-8688-EC57C6E2048D}" type="pres">
      <dgm:prSet presAssocID="{B9B94F4A-20B0-44DF-9E06-1E68ABABAF75}" presName="horz1" presStyleCnt="0"/>
      <dgm:spPr/>
    </dgm:pt>
    <dgm:pt modelId="{480C02F0-6381-4CBF-950F-1D14943725E1}" type="pres">
      <dgm:prSet presAssocID="{B9B94F4A-20B0-44DF-9E06-1E68ABABAF75}" presName="tx1" presStyleLbl="revTx" presStyleIdx="0" presStyleCnt="6"/>
      <dgm:spPr/>
      <dgm:t>
        <a:bodyPr/>
        <a:lstStyle/>
        <a:p>
          <a:endParaRPr lang="en-US"/>
        </a:p>
      </dgm:t>
    </dgm:pt>
    <dgm:pt modelId="{CBDD54C0-310C-4745-8D3C-8CD280A1960F}" type="pres">
      <dgm:prSet presAssocID="{B9B94F4A-20B0-44DF-9E06-1E68ABABAF75}" presName="vert1" presStyleCnt="0"/>
      <dgm:spPr/>
    </dgm:pt>
    <dgm:pt modelId="{5572055E-0BED-45FB-9B08-5657FADA6573}" type="pres">
      <dgm:prSet presAssocID="{09B9D0AE-5756-424C-9D5F-9B53EE4C829A}" presName="thickLine" presStyleLbl="alignNode1" presStyleIdx="1" presStyleCnt="6"/>
      <dgm:spPr/>
    </dgm:pt>
    <dgm:pt modelId="{BEED34E4-1AE0-44BE-850D-4AA415444E90}" type="pres">
      <dgm:prSet presAssocID="{09B9D0AE-5756-424C-9D5F-9B53EE4C829A}" presName="horz1" presStyleCnt="0"/>
      <dgm:spPr/>
    </dgm:pt>
    <dgm:pt modelId="{B2F93EC3-05BC-4CCE-9F5C-8D3BCC78661E}" type="pres">
      <dgm:prSet presAssocID="{09B9D0AE-5756-424C-9D5F-9B53EE4C829A}" presName="tx1" presStyleLbl="revTx" presStyleIdx="1" presStyleCnt="6"/>
      <dgm:spPr/>
      <dgm:t>
        <a:bodyPr/>
        <a:lstStyle/>
        <a:p>
          <a:endParaRPr lang="en-US"/>
        </a:p>
      </dgm:t>
    </dgm:pt>
    <dgm:pt modelId="{4FFAF95F-14DE-403B-8330-DB467737C8AC}" type="pres">
      <dgm:prSet presAssocID="{09B9D0AE-5756-424C-9D5F-9B53EE4C829A}" presName="vert1" presStyleCnt="0"/>
      <dgm:spPr/>
    </dgm:pt>
    <dgm:pt modelId="{EC373C50-66F8-49C5-9B90-ECB1D0A16EB3}" type="pres">
      <dgm:prSet presAssocID="{6FF23564-54CE-4FBA-B8AF-9FB650B91F29}" presName="thickLine" presStyleLbl="alignNode1" presStyleIdx="2" presStyleCnt="6"/>
      <dgm:spPr/>
    </dgm:pt>
    <dgm:pt modelId="{125936AD-6850-45AB-813D-B61DEB7350B0}" type="pres">
      <dgm:prSet presAssocID="{6FF23564-54CE-4FBA-B8AF-9FB650B91F29}" presName="horz1" presStyleCnt="0"/>
      <dgm:spPr/>
    </dgm:pt>
    <dgm:pt modelId="{771E8443-BB7A-4597-88AE-D0E3479024B8}" type="pres">
      <dgm:prSet presAssocID="{6FF23564-54CE-4FBA-B8AF-9FB650B91F29}" presName="tx1" presStyleLbl="revTx" presStyleIdx="2" presStyleCnt="6"/>
      <dgm:spPr/>
      <dgm:t>
        <a:bodyPr/>
        <a:lstStyle/>
        <a:p>
          <a:endParaRPr lang="en-US"/>
        </a:p>
      </dgm:t>
    </dgm:pt>
    <dgm:pt modelId="{ACF94B0F-2B72-4029-94D9-A415BF0D2408}" type="pres">
      <dgm:prSet presAssocID="{6FF23564-54CE-4FBA-B8AF-9FB650B91F29}" presName="vert1" presStyleCnt="0"/>
      <dgm:spPr/>
    </dgm:pt>
    <dgm:pt modelId="{A689E766-1DA9-4937-A6CA-EBC8AA942F3E}" type="pres">
      <dgm:prSet presAssocID="{0F882C3B-49AE-4632-B985-D7F2DEDAD65C}" presName="thickLine" presStyleLbl="alignNode1" presStyleIdx="3" presStyleCnt="6"/>
      <dgm:spPr/>
    </dgm:pt>
    <dgm:pt modelId="{686BB689-FF06-4826-B466-A0A3DD681F17}" type="pres">
      <dgm:prSet presAssocID="{0F882C3B-49AE-4632-B985-D7F2DEDAD65C}" presName="horz1" presStyleCnt="0"/>
      <dgm:spPr/>
    </dgm:pt>
    <dgm:pt modelId="{ED27CB2A-5DF1-464D-BD23-32DC90EE9E51}" type="pres">
      <dgm:prSet presAssocID="{0F882C3B-49AE-4632-B985-D7F2DEDAD65C}" presName="tx1" presStyleLbl="revTx" presStyleIdx="3" presStyleCnt="6"/>
      <dgm:spPr/>
      <dgm:t>
        <a:bodyPr/>
        <a:lstStyle/>
        <a:p>
          <a:endParaRPr lang="en-US"/>
        </a:p>
      </dgm:t>
    </dgm:pt>
    <dgm:pt modelId="{D0BB05FA-AD85-47CD-BFA9-3944FD6B1CB6}" type="pres">
      <dgm:prSet presAssocID="{0F882C3B-49AE-4632-B985-D7F2DEDAD65C}" presName="vert1" presStyleCnt="0"/>
      <dgm:spPr/>
    </dgm:pt>
    <dgm:pt modelId="{555EE76D-30BC-41CF-A3E2-19714DA739D8}" type="pres">
      <dgm:prSet presAssocID="{8AC6745B-7B7D-4E05-9DE7-C95EC418A1EA}" presName="thickLine" presStyleLbl="alignNode1" presStyleIdx="4" presStyleCnt="6"/>
      <dgm:spPr/>
    </dgm:pt>
    <dgm:pt modelId="{1F3C414C-B385-4EBD-994D-BBA3E0195E2D}" type="pres">
      <dgm:prSet presAssocID="{8AC6745B-7B7D-4E05-9DE7-C95EC418A1EA}" presName="horz1" presStyleCnt="0"/>
      <dgm:spPr/>
    </dgm:pt>
    <dgm:pt modelId="{D6EF650F-7FE4-4EAF-879D-B2979A2C05FD}" type="pres">
      <dgm:prSet presAssocID="{8AC6745B-7B7D-4E05-9DE7-C95EC418A1EA}" presName="tx1" presStyleLbl="revTx" presStyleIdx="4" presStyleCnt="6"/>
      <dgm:spPr/>
      <dgm:t>
        <a:bodyPr/>
        <a:lstStyle/>
        <a:p>
          <a:endParaRPr lang="en-US"/>
        </a:p>
      </dgm:t>
    </dgm:pt>
    <dgm:pt modelId="{9EF2EC7A-885D-487D-97F0-415D5D27C015}" type="pres">
      <dgm:prSet presAssocID="{8AC6745B-7B7D-4E05-9DE7-C95EC418A1EA}" presName="vert1" presStyleCnt="0"/>
      <dgm:spPr/>
    </dgm:pt>
    <dgm:pt modelId="{19D5D673-B43D-4A84-A72F-F6D79D4D32A7}" type="pres">
      <dgm:prSet presAssocID="{AB5E84FA-52A6-48F3-BEB0-776B6C6920DD}" presName="thickLine" presStyleLbl="alignNode1" presStyleIdx="5" presStyleCnt="6"/>
      <dgm:spPr/>
    </dgm:pt>
    <dgm:pt modelId="{2DE5855F-800A-40CA-8772-635D27A02855}" type="pres">
      <dgm:prSet presAssocID="{AB5E84FA-52A6-48F3-BEB0-776B6C6920DD}" presName="horz1" presStyleCnt="0"/>
      <dgm:spPr/>
    </dgm:pt>
    <dgm:pt modelId="{878F9C51-5D26-44F6-9F66-35F3FC2AC01C}" type="pres">
      <dgm:prSet presAssocID="{AB5E84FA-52A6-48F3-BEB0-776B6C6920DD}" presName="tx1" presStyleLbl="revTx" presStyleIdx="5" presStyleCnt="6"/>
      <dgm:spPr/>
      <dgm:t>
        <a:bodyPr/>
        <a:lstStyle/>
        <a:p>
          <a:endParaRPr lang="en-US"/>
        </a:p>
      </dgm:t>
    </dgm:pt>
    <dgm:pt modelId="{1CDBA92B-0AB6-45B5-9ACD-CF852FAF460B}" type="pres">
      <dgm:prSet presAssocID="{AB5E84FA-52A6-48F3-BEB0-776B6C6920DD}" presName="vert1" presStyleCnt="0"/>
      <dgm:spPr/>
    </dgm:pt>
  </dgm:ptLst>
  <dgm:cxnLst>
    <dgm:cxn modelId="{6D123D1C-FC09-4652-B8C7-04A6EE6F5576}" type="presOf" srcId="{6FF23564-54CE-4FBA-B8AF-9FB650B91F29}" destId="{771E8443-BB7A-4597-88AE-D0E3479024B8}" srcOrd="0" destOrd="0" presId="urn:microsoft.com/office/officeart/2008/layout/LinedList"/>
    <dgm:cxn modelId="{83DBD2D6-6E67-45E6-8BE3-36B9FC4C9D0E}" type="presOf" srcId="{8AC6745B-7B7D-4E05-9DE7-C95EC418A1EA}" destId="{D6EF650F-7FE4-4EAF-879D-B2979A2C05FD}" srcOrd="0" destOrd="0" presId="urn:microsoft.com/office/officeart/2008/layout/LinedList"/>
    <dgm:cxn modelId="{56354698-9DAA-46A1-B9A4-B49EB2664D89}" type="presOf" srcId="{09B9D0AE-5756-424C-9D5F-9B53EE4C829A}" destId="{B2F93EC3-05BC-4CCE-9F5C-8D3BCC78661E}" srcOrd="0" destOrd="0" presId="urn:microsoft.com/office/officeart/2008/layout/LinedList"/>
    <dgm:cxn modelId="{CAFA085B-1A76-4E83-ABAE-6B23BF009B58}" type="presOf" srcId="{B9B94F4A-20B0-44DF-9E06-1E68ABABAF75}" destId="{480C02F0-6381-4CBF-950F-1D14943725E1}" srcOrd="0" destOrd="0" presId="urn:microsoft.com/office/officeart/2008/layout/LinedList"/>
    <dgm:cxn modelId="{63951B35-5A18-4438-9D77-79FF9E82D13A}" srcId="{A9E7B59B-5C6D-45F3-A3A5-F38CFAE6CC92}" destId="{AB5E84FA-52A6-48F3-BEB0-776B6C6920DD}" srcOrd="5" destOrd="0" parTransId="{BCACBB83-73C0-4EDC-B69C-15F98F9873EA}" sibTransId="{18DCCA32-1B75-485C-A33B-B6EBC4025DC4}"/>
    <dgm:cxn modelId="{7078B79D-E08B-4724-87B1-978468E7E2EC}" type="presOf" srcId="{AB5E84FA-52A6-48F3-BEB0-776B6C6920DD}" destId="{878F9C51-5D26-44F6-9F66-35F3FC2AC01C}" srcOrd="0" destOrd="0" presId="urn:microsoft.com/office/officeart/2008/layout/LinedList"/>
    <dgm:cxn modelId="{54D8DD0E-D512-4DEA-871B-1D49C2362212}" srcId="{A9E7B59B-5C6D-45F3-A3A5-F38CFAE6CC92}" destId="{09B9D0AE-5756-424C-9D5F-9B53EE4C829A}" srcOrd="1" destOrd="0" parTransId="{DE9A8296-51B6-4C37-9AB1-7EE32122A59E}" sibTransId="{801AA626-A185-4DBC-98C9-EF00F3E7255C}"/>
    <dgm:cxn modelId="{F34316C3-CA30-4BA1-AC60-E20AB00763C8}" type="presOf" srcId="{A9E7B59B-5C6D-45F3-A3A5-F38CFAE6CC92}" destId="{A8883C9E-1188-48A2-BC5F-DB49754C6A78}" srcOrd="0" destOrd="0" presId="urn:microsoft.com/office/officeart/2008/layout/LinedList"/>
    <dgm:cxn modelId="{4D6FB078-F2B3-4235-A1B8-2DFAB4523026}" srcId="{A9E7B59B-5C6D-45F3-A3A5-F38CFAE6CC92}" destId="{8AC6745B-7B7D-4E05-9DE7-C95EC418A1EA}" srcOrd="4" destOrd="0" parTransId="{9DCFB103-8495-451D-9E9D-8738D8BDB9CC}" sibTransId="{AAB1D69A-03A9-463E-ABC9-50C84D576424}"/>
    <dgm:cxn modelId="{BA61CC78-F3B7-4EEE-942E-5A4DD380538E}" srcId="{A9E7B59B-5C6D-45F3-A3A5-F38CFAE6CC92}" destId="{6FF23564-54CE-4FBA-B8AF-9FB650B91F29}" srcOrd="2" destOrd="0" parTransId="{640FB00D-EB13-4851-BE41-DF0FD8F58F66}" sibTransId="{2662D11F-BBE0-4B5B-B3B1-E6E7ECFF5A32}"/>
    <dgm:cxn modelId="{CA265F60-E55E-49F2-A3CE-5699C3C29143}" srcId="{A9E7B59B-5C6D-45F3-A3A5-F38CFAE6CC92}" destId="{0F882C3B-49AE-4632-B985-D7F2DEDAD65C}" srcOrd="3" destOrd="0" parTransId="{B833497F-B5FB-4A31-A474-92ADB39EE76F}" sibTransId="{C6E7CAE1-11B7-469B-8E35-071EF7F4607E}"/>
    <dgm:cxn modelId="{F156C7D6-085B-4111-8187-6046F70C1250}" type="presOf" srcId="{0F882C3B-49AE-4632-B985-D7F2DEDAD65C}" destId="{ED27CB2A-5DF1-464D-BD23-32DC90EE9E51}" srcOrd="0" destOrd="0" presId="urn:microsoft.com/office/officeart/2008/layout/LinedList"/>
    <dgm:cxn modelId="{008AFEA8-1F52-45A6-966B-7A9F8B8CE6DF}" srcId="{A9E7B59B-5C6D-45F3-A3A5-F38CFAE6CC92}" destId="{B9B94F4A-20B0-44DF-9E06-1E68ABABAF75}" srcOrd="0" destOrd="0" parTransId="{DDA465E7-26BF-486B-B353-B78B5276904B}" sibTransId="{2902BDDD-1ABE-4101-9179-91D7CB1952D7}"/>
    <dgm:cxn modelId="{2F5A128A-D9F4-4CE0-A2B9-BD97920136B4}" type="presParOf" srcId="{A8883C9E-1188-48A2-BC5F-DB49754C6A78}" destId="{CD3CF9AE-B391-4E03-ACF4-4B43AA7374DF}" srcOrd="0" destOrd="0" presId="urn:microsoft.com/office/officeart/2008/layout/LinedList"/>
    <dgm:cxn modelId="{4F78829E-C40A-48F0-A1E1-64DB1D86D303}" type="presParOf" srcId="{A8883C9E-1188-48A2-BC5F-DB49754C6A78}" destId="{BA4B2558-E27F-4B77-8688-EC57C6E2048D}" srcOrd="1" destOrd="0" presId="urn:microsoft.com/office/officeart/2008/layout/LinedList"/>
    <dgm:cxn modelId="{3F3F066D-0CFE-41C1-970A-08FD41B3B768}" type="presParOf" srcId="{BA4B2558-E27F-4B77-8688-EC57C6E2048D}" destId="{480C02F0-6381-4CBF-950F-1D14943725E1}" srcOrd="0" destOrd="0" presId="urn:microsoft.com/office/officeart/2008/layout/LinedList"/>
    <dgm:cxn modelId="{27AB7776-74E5-4825-BBC7-80C971E7C0DB}" type="presParOf" srcId="{BA4B2558-E27F-4B77-8688-EC57C6E2048D}" destId="{CBDD54C0-310C-4745-8D3C-8CD280A1960F}" srcOrd="1" destOrd="0" presId="urn:microsoft.com/office/officeart/2008/layout/LinedList"/>
    <dgm:cxn modelId="{B88EDC17-5F68-4EF2-A164-7D80A0342459}" type="presParOf" srcId="{A8883C9E-1188-48A2-BC5F-DB49754C6A78}" destId="{5572055E-0BED-45FB-9B08-5657FADA6573}" srcOrd="2" destOrd="0" presId="urn:microsoft.com/office/officeart/2008/layout/LinedList"/>
    <dgm:cxn modelId="{E00760DA-7683-4EFE-BFF3-1438D2A0B158}" type="presParOf" srcId="{A8883C9E-1188-48A2-BC5F-DB49754C6A78}" destId="{BEED34E4-1AE0-44BE-850D-4AA415444E90}" srcOrd="3" destOrd="0" presId="urn:microsoft.com/office/officeart/2008/layout/LinedList"/>
    <dgm:cxn modelId="{9C798FF2-D814-4126-B243-67BE2EA591C8}" type="presParOf" srcId="{BEED34E4-1AE0-44BE-850D-4AA415444E90}" destId="{B2F93EC3-05BC-4CCE-9F5C-8D3BCC78661E}" srcOrd="0" destOrd="0" presId="urn:microsoft.com/office/officeart/2008/layout/LinedList"/>
    <dgm:cxn modelId="{DAEA42B4-E750-4383-B094-854F63C4BA4A}" type="presParOf" srcId="{BEED34E4-1AE0-44BE-850D-4AA415444E90}" destId="{4FFAF95F-14DE-403B-8330-DB467737C8AC}" srcOrd="1" destOrd="0" presId="urn:microsoft.com/office/officeart/2008/layout/LinedList"/>
    <dgm:cxn modelId="{B318978B-1901-4809-859A-10604E5D335B}" type="presParOf" srcId="{A8883C9E-1188-48A2-BC5F-DB49754C6A78}" destId="{EC373C50-66F8-49C5-9B90-ECB1D0A16EB3}" srcOrd="4" destOrd="0" presId="urn:microsoft.com/office/officeart/2008/layout/LinedList"/>
    <dgm:cxn modelId="{0C2CA500-69FA-4A81-B70D-678897637A47}" type="presParOf" srcId="{A8883C9E-1188-48A2-BC5F-DB49754C6A78}" destId="{125936AD-6850-45AB-813D-B61DEB7350B0}" srcOrd="5" destOrd="0" presId="urn:microsoft.com/office/officeart/2008/layout/LinedList"/>
    <dgm:cxn modelId="{F8C4161A-5E23-4AEC-919E-92C0193E06C3}" type="presParOf" srcId="{125936AD-6850-45AB-813D-B61DEB7350B0}" destId="{771E8443-BB7A-4597-88AE-D0E3479024B8}" srcOrd="0" destOrd="0" presId="urn:microsoft.com/office/officeart/2008/layout/LinedList"/>
    <dgm:cxn modelId="{DA654748-86D4-4DD2-8397-327EF8B1A451}" type="presParOf" srcId="{125936AD-6850-45AB-813D-B61DEB7350B0}" destId="{ACF94B0F-2B72-4029-94D9-A415BF0D2408}" srcOrd="1" destOrd="0" presId="urn:microsoft.com/office/officeart/2008/layout/LinedList"/>
    <dgm:cxn modelId="{E4FA5AC9-1DC3-4313-A117-AE630C223D4E}" type="presParOf" srcId="{A8883C9E-1188-48A2-BC5F-DB49754C6A78}" destId="{A689E766-1DA9-4937-A6CA-EBC8AA942F3E}" srcOrd="6" destOrd="0" presId="urn:microsoft.com/office/officeart/2008/layout/LinedList"/>
    <dgm:cxn modelId="{F82F8AE5-E13A-4551-A651-77F2758D86C3}" type="presParOf" srcId="{A8883C9E-1188-48A2-BC5F-DB49754C6A78}" destId="{686BB689-FF06-4826-B466-A0A3DD681F17}" srcOrd="7" destOrd="0" presId="urn:microsoft.com/office/officeart/2008/layout/LinedList"/>
    <dgm:cxn modelId="{60A4A7B6-8001-45C9-9B52-A4A298E8FCE7}" type="presParOf" srcId="{686BB689-FF06-4826-B466-A0A3DD681F17}" destId="{ED27CB2A-5DF1-464D-BD23-32DC90EE9E51}" srcOrd="0" destOrd="0" presId="urn:microsoft.com/office/officeart/2008/layout/LinedList"/>
    <dgm:cxn modelId="{72075240-650B-4343-BAF4-3F5D6EB0E0BD}" type="presParOf" srcId="{686BB689-FF06-4826-B466-A0A3DD681F17}" destId="{D0BB05FA-AD85-47CD-BFA9-3944FD6B1CB6}" srcOrd="1" destOrd="0" presId="urn:microsoft.com/office/officeart/2008/layout/LinedList"/>
    <dgm:cxn modelId="{64F2759E-5513-48CB-9D70-5D338A7CBF6A}" type="presParOf" srcId="{A8883C9E-1188-48A2-BC5F-DB49754C6A78}" destId="{555EE76D-30BC-41CF-A3E2-19714DA739D8}" srcOrd="8" destOrd="0" presId="urn:microsoft.com/office/officeart/2008/layout/LinedList"/>
    <dgm:cxn modelId="{2EED3F97-B445-44F5-BE36-F30712949102}" type="presParOf" srcId="{A8883C9E-1188-48A2-BC5F-DB49754C6A78}" destId="{1F3C414C-B385-4EBD-994D-BBA3E0195E2D}" srcOrd="9" destOrd="0" presId="urn:microsoft.com/office/officeart/2008/layout/LinedList"/>
    <dgm:cxn modelId="{997286E4-2502-464A-B17B-3F83B423609F}" type="presParOf" srcId="{1F3C414C-B385-4EBD-994D-BBA3E0195E2D}" destId="{D6EF650F-7FE4-4EAF-879D-B2979A2C05FD}" srcOrd="0" destOrd="0" presId="urn:microsoft.com/office/officeart/2008/layout/LinedList"/>
    <dgm:cxn modelId="{B094E03F-BA20-47EB-8191-20959F981C88}" type="presParOf" srcId="{1F3C414C-B385-4EBD-994D-BBA3E0195E2D}" destId="{9EF2EC7A-885D-487D-97F0-415D5D27C015}" srcOrd="1" destOrd="0" presId="urn:microsoft.com/office/officeart/2008/layout/LinedList"/>
    <dgm:cxn modelId="{824EC2D7-AED4-4672-8A42-6241B4CA7375}" type="presParOf" srcId="{A8883C9E-1188-48A2-BC5F-DB49754C6A78}" destId="{19D5D673-B43D-4A84-A72F-F6D79D4D32A7}" srcOrd="10" destOrd="0" presId="urn:microsoft.com/office/officeart/2008/layout/LinedList"/>
    <dgm:cxn modelId="{F26F9E7E-2C17-465B-9794-C99C2C2F9223}" type="presParOf" srcId="{A8883C9E-1188-48A2-BC5F-DB49754C6A78}" destId="{2DE5855F-800A-40CA-8772-635D27A02855}" srcOrd="11" destOrd="0" presId="urn:microsoft.com/office/officeart/2008/layout/LinedList"/>
    <dgm:cxn modelId="{07884CBD-8907-4193-A4E5-D23CCC0DC28A}" type="presParOf" srcId="{2DE5855F-800A-40CA-8772-635D27A02855}" destId="{878F9C51-5D26-44F6-9F66-35F3FC2AC01C}" srcOrd="0" destOrd="0" presId="urn:microsoft.com/office/officeart/2008/layout/LinedList"/>
    <dgm:cxn modelId="{5231F1BA-2C55-48D6-94A6-37938CE80F9D}" type="presParOf" srcId="{2DE5855F-800A-40CA-8772-635D27A02855}" destId="{1CDBA92B-0AB6-45B5-9ACD-CF852FAF46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55E9A-ACAC-454A-988B-E39013C35DDE}" type="doc">
      <dgm:prSet loTypeId="urn:microsoft.com/office/officeart/2005/8/layout/vList2" loCatId="list" qsTypeId="urn:microsoft.com/office/officeart/2005/8/quickstyle/simple2" qsCatId="simple" csTypeId="urn:microsoft.com/office/officeart/2005/8/colors/accent4_2" csCatId="accent4" phldr="1"/>
      <dgm:spPr/>
      <dgm:t>
        <a:bodyPr/>
        <a:lstStyle/>
        <a:p>
          <a:endParaRPr lang="en-US"/>
        </a:p>
      </dgm:t>
    </dgm:pt>
    <dgm:pt modelId="{954C3D09-28AE-4024-AFB2-B428093ADC5C}">
      <dgm:prSet/>
      <dgm:spPr/>
      <dgm:t>
        <a:bodyPr/>
        <a:lstStyle/>
        <a:p>
          <a:r>
            <a:rPr lang="en-US" dirty="0"/>
            <a:t>Quyen Nguyen </a:t>
          </a:r>
        </a:p>
      </dgm:t>
    </dgm:pt>
    <dgm:pt modelId="{0813B7D7-4BF7-408F-A93A-0FB3344FBF74}" type="parTrans" cxnId="{F962B409-CA99-462B-BA37-D2F3ABC2A23A}">
      <dgm:prSet/>
      <dgm:spPr/>
      <dgm:t>
        <a:bodyPr/>
        <a:lstStyle/>
        <a:p>
          <a:endParaRPr lang="en-US"/>
        </a:p>
      </dgm:t>
    </dgm:pt>
    <dgm:pt modelId="{E7008D49-9A79-451F-8AC5-9B4EE2ECD957}" type="sibTrans" cxnId="{F962B409-CA99-462B-BA37-D2F3ABC2A23A}">
      <dgm:prSet/>
      <dgm:spPr/>
      <dgm:t>
        <a:bodyPr/>
        <a:lstStyle/>
        <a:p>
          <a:endParaRPr lang="en-US"/>
        </a:p>
      </dgm:t>
    </dgm:pt>
    <dgm:pt modelId="{5A3B6FEC-2CB6-446D-855C-FE5C6871A0AC}">
      <dgm:prSet/>
      <dgm:spPr/>
      <dgm:t>
        <a:bodyPr/>
        <a:lstStyle/>
        <a:p>
          <a:r>
            <a:rPr lang="en-US"/>
            <a:t>Project Manager</a:t>
          </a:r>
        </a:p>
      </dgm:t>
    </dgm:pt>
    <dgm:pt modelId="{34B3193C-C0B4-4D14-BA80-CDB179E2D120}" type="parTrans" cxnId="{AB7FC42B-E09E-4064-8DB6-8CA3AE0207EA}">
      <dgm:prSet/>
      <dgm:spPr/>
      <dgm:t>
        <a:bodyPr/>
        <a:lstStyle/>
        <a:p>
          <a:endParaRPr lang="en-US"/>
        </a:p>
      </dgm:t>
    </dgm:pt>
    <dgm:pt modelId="{4FCAEDE7-3C55-4B30-9458-62A448867390}" type="sibTrans" cxnId="{AB7FC42B-E09E-4064-8DB6-8CA3AE0207EA}">
      <dgm:prSet/>
      <dgm:spPr/>
      <dgm:t>
        <a:bodyPr/>
        <a:lstStyle/>
        <a:p>
          <a:endParaRPr lang="en-US"/>
        </a:p>
      </dgm:t>
    </dgm:pt>
    <dgm:pt modelId="{44DFF9BB-864E-4C82-AD34-23ACADE13B0A}">
      <dgm:prSet/>
      <dgm:spPr/>
      <dgm:t>
        <a:bodyPr/>
        <a:lstStyle/>
        <a:p>
          <a:r>
            <a:rPr lang="en-US" dirty="0"/>
            <a:t>Data Analyst</a:t>
          </a:r>
        </a:p>
      </dgm:t>
    </dgm:pt>
    <dgm:pt modelId="{275D991F-3CE4-4004-B383-64A7444652DF}" type="parTrans" cxnId="{98115ACE-BAC9-4C41-A6E9-C5A7B6A0558A}">
      <dgm:prSet/>
      <dgm:spPr/>
      <dgm:t>
        <a:bodyPr/>
        <a:lstStyle/>
        <a:p>
          <a:endParaRPr lang="en-US"/>
        </a:p>
      </dgm:t>
    </dgm:pt>
    <dgm:pt modelId="{651D4FE1-19BE-4D91-B487-BBD8209E97A6}" type="sibTrans" cxnId="{98115ACE-BAC9-4C41-A6E9-C5A7B6A0558A}">
      <dgm:prSet/>
      <dgm:spPr/>
      <dgm:t>
        <a:bodyPr/>
        <a:lstStyle/>
        <a:p>
          <a:endParaRPr lang="en-US"/>
        </a:p>
      </dgm:t>
    </dgm:pt>
    <dgm:pt modelId="{6D2B69F2-3BCB-44A7-98B9-DDA372D5A881}">
      <dgm:prSet/>
      <dgm:spPr/>
      <dgm:t>
        <a:bodyPr/>
        <a:lstStyle/>
        <a:p>
          <a:r>
            <a:rPr lang="en-US" dirty="0"/>
            <a:t>Satish Kumar </a:t>
          </a:r>
        </a:p>
      </dgm:t>
    </dgm:pt>
    <dgm:pt modelId="{1B32732B-1862-45CE-A5D0-E21FEF75BB03}" type="parTrans" cxnId="{F463BCDE-38B3-46E1-85F9-3CE3C5BB1527}">
      <dgm:prSet/>
      <dgm:spPr/>
      <dgm:t>
        <a:bodyPr/>
        <a:lstStyle/>
        <a:p>
          <a:endParaRPr lang="en-US"/>
        </a:p>
      </dgm:t>
    </dgm:pt>
    <dgm:pt modelId="{3F3F53E8-F73E-4649-986B-377CA2887C42}" type="sibTrans" cxnId="{F463BCDE-38B3-46E1-85F9-3CE3C5BB1527}">
      <dgm:prSet/>
      <dgm:spPr/>
      <dgm:t>
        <a:bodyPr/>
        <a:lstStyle/>
        <a:p>
          <a:endParaRPr lang="en-US"/>
        </a:p>
      </dgm:t>
    </dgm:pt>
    <dgm:pt modelId="{12F52E8F-575C-4A8E-B81D-8705FD401658}">
      <dgm:prSet/>
      <dgm:spPr/>
      <dgm:t>
        <a:bodyPr/>
        <a:lstStyle/>
        <a:p>
          <a:r>
            <a:rPr lang="en-US" dirty="0"/>
            <a:t>Team Member</a:t>
          </a:r>
        </a:p>
      </dgm:t>
    </dgm:pt>
    <dgm:pt modelId="{E4E88DFB-B3F5-471D-B686-522B1D27E143}" type="parTrans" cxnId="{EC4FE48C-EB30-4B29-884F-DA6BEDDA1A9E}">
      <dgm:prSet/>
      <dgm:spPr/>
      <dgm:t>
        <a:bodyPr/>
        <a:lstStyle/>
        <a:p>
          <a:endParaRPr lang="en-US"/>
        </a:p>
      </dgm:t>
    </dgm:pt>
    <dgm:pt modelId="{9C8372BF-8942-4063-B376-A7FA9E3667B4}" type="sibTrans" cxnId="{EC4FE48C-EB30-4B29-884F-DA6BEDDA1A9E}">
      <dgm:prSet/>
      <dgm:spPr/>
      <dgm:t>
        <a:bodyPr/>
        <a:lstStyle/>
        <a:p>
          <a:endParaRPr lang="en-US"/>
        </a:p>
      </dgm:t>
    </dgm:pt>
    <dgm:pt modelId="{534AB0F3-37B1-45FF-BC16-EBE42CC0D072}">
      <dgm:prSet/>
      <dgm:spPr/>
      <dgm:t>
        <a:bodyPr/>
        <a:lstStyle/>
        <a:p>
          <a:r>
            <a:rPr lang="en-US"/>
            <a:t>Data Analyst</a:t>
          </a:r>
        </a:p>
      </dgm:t>
    </dgm:pt>
    <dgm:pt modelId="{DB7B86B4-6930-45D1-8400-10FD9A580F9C}" type="parTrans" cxnId="{479FA897-6605-4D6C-B73B-8522F107E0ED}">
      <dgm:prSet/>
      <dgm:spPr/>
      <dgm:t>
        <a:bodyPr/>
        <a:lstStyle/>
        <a:p>
          <a:endParaRPr lang="en-US"/>
        </a:p>
      </dgm:t>
    </dgm:pt>
    <dgm:pt modelId="{1466A83D-531A-4D73-99A8-418BACC4BB48}" type="sibTrans" cxnId="{479FA897-6605-4D6C-B73B-8522F107E0ED}">
      <dgm:prSet/>
      <dgm:spPr/>
      <dgm:t>
        <a:bodyPr/>
        <a:lstStyle/>
        <a:p>
          <a:endParaRPr lang="en-US"/>
        </a:p>
      </dgm:t>
    </dgm:pt>
    <dgm:pt modelId="{035661C7-7E48-4376-89AE-37FE20260A40}">
      <dgm:prSet/>
      <dgm:spPr/>
      <dgm:t>
        <a:bodyPr/>
        <a:lstStyle/>
        <a:p>
          <a:r>
            <a:rPr lang="en-US" dirty="0"/>
            <a:t>Kush Yogeshbhai Parmar </a:t>
          </a:r>
        </a:p>
      </dgm:t>
    </dgm:pt>
    <dgm:pt modelId="{6872D9EF-0DF0-4D1E-9887-451E2D537EC2}" type="parTrans" cxnId="{FFCA73CF-B443-4F2E-81B0-AE83380DC7D9}">
      <dgm:prSet/>
      <dgm:spPr/>
      <dgm:t>
        <a:bodyPr/>
        <a:lstStyle/>
        <a:p>
          <a:endParaRPr lang="en-US"/>
        </a:p>
      </dgm:t>
    </dgm:pt>
    <dgm:pt modelId="{CAEC2511-4635-4B01-8B90-FE69E187151F}" type="sibTrans" cxnId="{FFCA73CF-B443-4F2E-81B0-AE83380DC7D9}">
      <dgm:prSet/>
      <dgm:spPr/>
      <dgm:t>
        <a:bodyPr/>
        <a:lstStyle/>
        <a:p>
          <a:endParaRPr lang="en-US"/>
        </a:p>
      </dgm:t>
    </dgm:pt>
    <dgm:pt modelId="{ABEB5E91-D933-41FD-89ED-3734983D31D3}">
      <dgm:prSet/>
      <dgm:spPr/>
      <dgm:t>
        <a:bodyPr/>
        <a:lstStyle/>
        <a:p>
          <a:r>
            <a:rPr lang="en-US" dirty="0"/>
            <a:t>Team Member</a:t>
          </a:r>
        </a:p>
      </dgm:t>
    </dgm:pt>
    <dgm:pt modelId="{ACFE55D1-FD3B-44C4-9674-46310647F3DB}" type="parTrans" cxnId="{3CFD5FFB-395D-4E7D-8FF2-993F50A0AFDD}">
      <dgm:prSet/>
      <dgm:spPr/>
      <dgm:t>
        <a:bodyPr/>
        <a:lstStyle/>
        <a:p>
          <a:endParaRPr lang="en-US"/>
        </a:p>
      </dgm:t>
    </dgm:pt>
    <dgm:pt modelId="{DFEDABEB-53FB-4EB5-A227-6431EB2640A4}" type="sibTrans" cxnId="{3CFD5FFB-395D-4E7D-8FF2-993F50A0AFDD}">
      <dgm:prSet/>
      <dgm:spPr/>
      <dgm:t>
        <a:bodyPr/>
        <a:lstStyle/>
        <a:p>
          <a:endParaRPr lang="en-US"/>
        </a:p>
      </dgm:t>
    </dgm:pt>
    <dgm:pt modelId="{6DE9057A-D9DF-4079-8085-5ADA8CC51AD8}">
      <dgm:prSet/>
      <dgm:spPr/>
      <dgm:t>
        <a:bodyPr/>
        <a:lstStyle/>
        <a:p>
          <a:r>
            <a:rPr lang="en-US"/>
            <a:t>Data Analyst</a:t>
          </a:r>
        </a:p>
      </dgm:t>
    </dgm:pt>
    <dgm:pt modelId="{60648242-22BE-4D75-828C-BDD4F43B7141}" type="parTrans" cxnId="{01CB704A-025D-411F-9BF6-D72103A20C2F}">
      <dgm:prSet/>
      <dgm:spPr/>
      <dgm:t>
        <a:bodyPr/>
        <a:lstStyle/>
        <a:p>
          <a:endParaRPr lang="en-US"/>
        </a:p>
      </dgm:t>
    </dgm:pt>
    <dgm:pt modelId="{BF065308-3C6E-404B-B12F-1EF8C1A394AF}" type="sibTrans" cxnId="{01CB704A-025D-411F-9BF6-D72103A20C2F}">
      <dgm:prSet/>
      <dgm:spPr/>
      <dgm:t>
        <a:bodyPr/>
        <a:lstStyle/>
        <a:p>
          <a:endParaRPr lang="en-US"/>
        </a:p>
      </dgm:t>
    </dgm:pt>
    <dgm:pt modelId="{11360CBD-0A14-45F3-AB7F-F105E39D1CB6}" type="pres">
      <dgm:prSet presAssocID="{0C155E9A-ACAC-454A-988B-E39013C35DDE}" presName="linear" presStyleCnt="0">
        <dgm:presLayoutVars>
          <dgm:animLvl val="lvl"/>
          <dgm:resizeHandles val="exact"/>
        </dgm:presLayoutVars>
      </dgm:prSet>
      <dgm:spPr/>
      <dgm:t>
        <a:bodyPr/>
        <a:lstStyle/>
        <a:p>
          <a:endParaRPr lang="en-US"/>
        </a:p>
      </dgm:t>
    </dgm:pt>
    <dgm:pt modelId="{9C170993-687F-41F6-A5F2-BCA663296448}" type="pres">
      <dgm:prSet presAssocID="{954C3D09-28AE-4024-AFB2-B428093ADC5C}" presName="parentText" presStyleLbl="node1" presStyleIdx="0" presStyleCnt="3">
        <dgm:presLayoutVars>
          <dgm:chMax val="0"/>
          <dgm:bulletEnabled val="1"/>
        </dgm:presLayoutVars>
      </dgm:prSet>
      <dgm:spPr/>
      <dgm:t>
        <a:bodyPr/>
        <a:lstStyle/>
        <a:p>
          <a:endParaRPr lang="en-US"/>
        </a:p>
      </dgm:t>
    </dgm:pt>
    <dgm:pt modelId="{71575B81-7FB0-47B7-859C-E891FCF20E99}" type="pres">
      <dgm:prSet presAssocID="{954C3D09-28AE-4024-AFB2-B428093ADC5C}" presName="childText" presStyleLbl="revTx" presStyleIdx="0" presStyleCnt="3">
        <dgm:presLayoutVars>
          <dgm:bulletEnabled val="1"/>
        </dgm:presLayoutVars>
      </dgm:prSet>
      <dgm:spPr/>
      <dgm:t>
        <a:bodyPr/>
        <a:lstStyle/>
        <a:p>
          <a:endParaRPr lang="en-US"/>
        </a:p>
      </dgm:t>
    </dgm:pt>
    <dgm:pt modelId="{1DC677F1-A6CD-4334-A1C6-34DEAB781E27}" type="pres">
      <dgm:prSet presAssocID="{6D2B69F2-3BCB-44A7-98B9-DDA372D5A881}" presName="parentText" presStyleLbl="node1" presStyleIdx="1" presStyleCnt="3">
        <dgm:presLayoutVars>
          <dgm:chMax val="0"/>
          <dgm:bulletEnabled val="1"/>
        </dgm:presLayoutVars>
      </dgm:prSet>
      <dgm:spPr/>
      <dgm:t>
        <a:bodyPr/>
        <a:lstStyle/>
        <a:p>
          <a:endParaRPr lang="en-US"/>
        </a:p>
      </dgm:t>
    </dgm:pt>
    <dgm:pt modelId="{6058D3C7-CEBF-42E6-B6D7-1C37C4056C89}" type="pres">
      <dgm:prSet presAssocID="{6D2B69F2-3BCB-44A7-98B9-DDA372D5A881}" presName="childText" presStyleLbl="revTx" presStyleIdx="1" presStyleCnt="3">
        <dgm:presLayoutVars>
          <dgm:bulletEnabled val="1"/>
        </dgm:presLayoutVars>
      </dgm:prSet>
      <dgm:spPr/>
      <dgm:t>
        <a:bodyPr/>
        <a:lstStyle/>
        <a:p>
          <a:endParaRPr lang="en-US"/>
        </a:p>
      </dgm:t>
    </dgm:pt>
    <dgm:pt modelId="{16A5B3BB-5DAC-4421-933F-9AF0584EEC8A}" type="pres">
      <dgm:prSet presAssocID="{035661C7-7E48-4376-89AE-37FE20260A40}" presName="parentText" presStyleLbl="node1" presStyleIdx="2" presStyleCnt="3">
        <dgm:presLayoutVars>
          <dgm:chMax val="0"/>
          <dgm:bulletEnabled val="1"/>
        </dgm:presLayoutVars>
      </dgm:prSet>
      <dgm:spPr/>
      <dgm:t>
        <a:bodyPr/>
        <a:lstStyle/>
        <a:p>
          <a:endParaRPr lang="en-US"/>
        </a:p>
      </dgm:t>
    </dgm:pt>
    <dgm:pt modelId="{18AF6B16-8E2A-4D13-A0B1-D7059B4320B3}" type="pres">
      <dgm:prSet presAssocID="{035661C7-7E48-4376-89AE-37FE20260A40}" presName="childText" presStyleLbl="revTx" presStyleIdx="2" presStyleCnt="3">
        <dgm:presLayoutVars>
          <dgm:bulletEnabled val="1"/>
        </dgm:presLayoutVars>
      </dgm:prSet>
      <dgm:spPr/>
      <dgm:t>
        <a:bodyPr/>
        <a:lstStyle/>
        <a:p>
          <a:endParaRPr lang="en-US"/>
        </a:p>
      </dgm:t>
    </dgm:pt>
  </dgm:ptLst>
  <dgm:cxnLst>
    <dgm:cxn modelId="{BF80286C-9265-4352-B68C-F161A4D725A4}" type="presOf" srcId="{44DFF9BB-864E-4C82-AD34-23ACADE13B0A}" destId="{71575B81-7FB0-47B7-859C-E891FCF20E99}" srcOrd="0" destOrd="1" presId="urn:microsoft.com/office/officeart/2005/8/layout/vList2"/>
    <dgm:cxn modelId="{EC4FE48C-EB30-4B29-884F-DA6BEDDA1A9E}" srcId="{6D2B69F2-3BCB-44A7-98B9-DDA372D5A881}" destId="{12F52E8F-575C-4A8E-B81D-8705FD401658}" srcOrd="0" destOrd="0" parTransId="{E4E88DFB-B3F5-471D-B686-522B1D27E143}" sibTransId="{9C8372BF-8942-4063-B376-A7FA9E3667B4}"/>
    <dgm:cxn modelId="{539404AC-75C7-44A3-89A9-58F82EED005E}" type="presOf" srcId="{954C3D09-28AE-4024-AFB2-B428093ADC5C}" destId="{9C170993-687F-41F6-A5F2-BCA663296448}" srcOrd="0" destOrd="0" presId="urn:microsoft.com/office/officeart/2005/8/layout/vList2"/>
    <dgm:cxn modelId="{D3BF7A64-98F8-418B-ABE8-9B1A02AF788D}" type="presOf" srcId="{12F52E8F-575C-4A8E-B81D-8705FD401658}" destId="{6058D3C7-CEBF-42E6-B6D7-1C37C4056C89}" srcOrd="0" destOrd="0" presId="urn:microsoft.com/office/officeart/2005/8/layout/vList2"/>
    <dgm:cxn modelId="{FD512798-909B-4F01-93BC-CA5406EFB125}" type="presOf" srcId="{0C155E9A-ACAC-454A-988B-E39013C35DDE}" destId="{11360CBD-0A14-45F3-AB7F-F105E39D1CB6}" srcOrd="0" destOrd="0" presId="urn:microsoft.com/office/officeart/2005/8/layout/vList2"/>
    <dgm:cxn modelId="{01CB704A-025D-411F-9BF6-D72103A20C2F}" srcId="{035661C7-7E48-4376-89AE-37FE20260A40}" destId="{6DE9057A-D9DF-4079-8085-5ADA8CC51AD8}" srcOrd="1" destOrd="0" parTransId="{60648242-22BE-4D75-828C-BDD4F43B7141}" sibTransId="{BF065308-3C6E-404B-B12F-1EF8C1A394AF}"/>
    <dgm:cxn modelId="{78D7E386-F938-42FB-9CD9-379B422C308E}" type="presOf" srcId="{6DE9057A-D9DF-4079-8085-5ADA8CC51AD8}" destId="{18AF6B16-8E2A-4D13-A0B1-D7059B4320B3}" srcOrd="0" destOrd="1" presId="urn:microsoft.com/office/officeart/2005/8/layout/vList2"/>
    <dgm:cxn modelId="{F463BCDE-38B3-46E1-85F9-3CE3C5BB1527}" srcId="{0C155E9A-ACAC-454A-988B-E39013C35DDE}" destId="{6D2B69F2-3BCB-44A7-98B9-DDA372D5A881}" srcOrd="1" destOrd="0" parTransId="{1B32732B-1862-45CE-A5D0-E21FEF75BB03}" sibTransId="{3F3F53E8-F73E-4649-986B-377CA2887C42}"/>
    <dgm:cxn modelId="{F6EB361C-5ABF-4FEC-ABB1-811FCAE5534F}" type="presOf" srcId="{035661C7-7E48-4376-89AE-37FE20260A40}" destId="{16A5B3BB-5DAC-4421-933F-9AF0584EEC8A}" srcOrd="0" destOrd="0" presId="urn:microsoft.com/office/officeart/2005/8/layout/vList2"/>
    <dgm:cxn modelId="{479FA897-6605-4D6C-B73B-8522F107E0ED}" srcId="{6D2B69F2-3BCB-44A7-98B9-DDA372D5A881}" destId="{534AB0F3-37B1-45FF-BC16-EBE42CC0D072}" srcOrd="1" destOrd="0" parTransId="{DB7B86B4-6930-45D1-8400-10FD9A580F9C}" sibTransId="{1466A83D-531A-4D73-99A8-418BACC4BB48}"/>
    <dgm:cxn modelId="{E1503915-A99A-4368-B2B4-AB0E93540D38}" type="presOf" srcId="{6D2B69F2-3BCB-44A7-98B9-DDA372D5A881}" destId="{1DC677F1-A6CD-4334-A1C6-34DEAB781E27}" srcOrd="0" destOrd="0" presId="urn:microsoft.com/office/officeart/2005/8/layout/vList2"/>
    <dgm:cxn modelId="{962B1539-F38A-4B87-87A3-E6C1218CF4C8}" type="presOf" srcId="{5A3B6FEC-2CB6-446D-855C-FE5C6871A0AC}" destId="{71575B81-7FB0-47B7-859C-E891FCF20E99}" srcOrd="0" destOrd="0" presId="urn:microsoft.com/office/officeart/2005/8/layout/vList2"/>
    <dgm:cxn modelId="{F962B409-CA99-462B-BA37-D2F3ABC2A23A}" srcId="{0C155E9A-ACAC-454A-988B-E39013C35DDE}" destId="{954C3D09-28AE-4024-AFB2-B428093ADC5C}" srcOrd="0" destOrd="0" parTransId="{0813B7D7-4BF7-408F-A93A-0FB3344FBF74}" sibTransId="{E7008D49-9A79-451F-8AC5-9B4EE2ECD957}"/>
    <dgm:cxn modelId="{E77A272F-3128-4745-A63E-D0F4FA1C98E0}" type="presOf" srcId="{ABEB5E91-D933-41FD-89ED-3734983D31D3}" destId="{18AF6B16-8E2A-4D13-A0B1-D7059B4320B3}" srcOrd="0" destOrd="0" presId="urn:microsoft.com/office/officeart/2005/8/layout/vList2"/>
    <dgm:cxn modelId="{3CFD5FFB-395D-4E7D-8FF2-993F50A0AFDD}" srcId="{035661C7-7E48-4376-89AE-37FE20260A40}" destId="{ABEB5E91-D933-41FD-89ED-3734983D31D3}" srcOrd="0" destOrd="0" parTransId="{ACFE55D1-FD3B-44C4-9674-46310647F3DB}" sibTransId="{DFEDABEB-53FB-4EB5-A227-6431EB2640A4}"/>
    <dgm:cxn modelId="{FFCA73CF-B443-4F2E-81B0-AE83380DC7D9}" srcId="{0C155E9A-ACAC-454A-988B-E39013C35DDE}" destId="{035661C7-7E48-4376-89AE-37FE20260A40}" srcOrd="2" destOrd="0" parTransId="{6872D9EF-0DF0-4D1E-9887-451E2D537EC2}" sibTransId="{CAEC2511-4635-4B01-8B90-FE69E187151F}"/>
    <dgm:cxn modelId="{AB7FC42B-E09E-4064-8DB6-8CA3AE0207EA}" srcId="{954C3D09-28AE-4024-AFB2-B428093ADC5C}" destId="{5A3B6FEC-2CB6-446D-855C-FE5C6871A0AC}" srcOrd="0" destOrd="0" parTransId="{34B3193C-C0B4-4D14-BA80-CDB179E2D120}" sibTransId="{4FCAEDE7-3C55-4B30-9458-62A448867390}"/>
    <dgm:cxn modelId="{98115ACE-BAC9-4C41-A6E9-C5A7B6A0558A}" srcId="{954C3D09-28AE-4024-AFB2-B428093ADC5C}" destId="{44DFF9BB-864E-4C82-AD34-23ACADE13B0A}" srcOrd="1" destOrd="0" parTransId="{275D991F-3CE4-4004-B383-64A7444652DF}" sibTransId="{651D4FE1-19BE-4D91-B487-BBD8209E97A6}"/>
    <dgm:cxn modelId="{7B395799-92A0-419F-B8AE-0B4987D0A651}" type="presOf" srcId="{534AB0F3-37B1-45FF-BC16-EBE42CC0D072}" destId="{6058D3C7-CEBF-42E6-B6D7-1C37C4056C89}" srcOrd="0" destOrd="1" presId="urn:microsoft.com/office/officeart/2005/8/layout/vList2"/>
    <dgm:cxn modelId="{5DE25C64-E48F-4E73-8A2E-EE920917A34B}" type="presParOf" srcId="{11360CBD-0A14-45F3-AB7F-F105E39D1CB6}" destId="{9C170993-687F-41F6-A5F2-BCA663296448}" srcOrd="0" destOrd="0" presId="urn:microsoft.com/office/officeart/2005/8/layout/vList2"/>
    <dgm:cxn modelId="{B982FA01-E2A6-4E57-AF4E-E7718F7A39BE}" type="presParOf" srcId="{11360CBD-0A14-45F3-AB7F-F105E39D1CB6}" destId="{71575B81-7FB0-47B7-859C-E891FCF20E99}" srcOrd="1" destOrd="0" presId="urn:microsoft.com/office/officeart/2005/8/layout/vList2"/>
    <dgm:cxn modelId="{4BF7C034-A6E4-4935-B348-A648306870B5}" type="presParOf" srcId="{11360CBD-0A14-45F3-AB7F-F105E39D1CB6}" destId="{1DC677F1-A6CD-4334-A1C6-34DEAB781E27}" srcOrd="2" destOrd="0" presId="urn:microsoft.com/office/officeart/2005/8/layout/vList2"/>
    <dgm:cxn modelId="{8121585A-7392-42C7-A318-BD30B13AF514}" type="presParOf" srcId="{11360CBD-0A14-45F3-AB7F-F105E39D1CB6}" destId="{6058D3C7-CEBF-42E6-B6D7-1C37C4056C89}" srcOrd="3" destOrd="0" presId="urn:microsoft.com/office/officeart/2005/8/layout/vList2"/>
    <dgm:cxn modelId="{7E6B306A-4415-4AA6-B819-624467459433}" type="presParOf" srcId="{11360CBD-0A14-45F3-AB7F-F105E39D1CB6}" destId="{16A5B3BB-5DAC-4421-933F-9AF0584EEC8A}" srcOrd="4" destOrd="0" presId="urn:microsoft.com/office/officeart/2005/8/layout/vList2"/>
    <dgm:cxn modelId="{1A22301B-EB9C-4EFE-9C00-54BBDCC3ADF3}" type="presParOf" srcId="{11360CBD-0A14-45F3-AB7F-F105E39D1CB6}" destId="{18AF6B16-8E2A-4D13-A0B1-D7059B4320B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AE7AB-0687-4E73-8362-E1BF37E4414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FA795A9-17FE-49BB-A0AD-66169961DE22}">
      <dgm:prSet/>
      <dgm:spPr/>
      <dgm:t>
        <a:bodyPr/>
        <a:lstStyle/>
        <a:p>
          <a:pPr>
            <a:lnSpc>
              <a:spcPct val="100000"/>
            </a:lnSpc>
          </a:pPr>
          <a:r>
            <a:rPr lang="en-US" dirty="0"/>
            <a:t>Data Sourcing and Loading.</a:t>
          </a:r>
        </a:p>
      </dgm:t>
    </dgm:pt>
    <dgm:pt modelId="{2F966606-830A-4D26-92D1-159F4A2590D4}" type="parTrans" cxnId="{8A6DA0C1-E13A-4D43-B821-5631656FF5A6}">
      <dgm:prSet/>
      <dgm:spPr/>
      <dgm:t>
        <a:bodyPr/>
        <a:lstStyle/>
        <a:p>
          <a:endParaRPr lang="en-US"/>
        </a:p>
      </dgm:t>
    </dgm:pt>
    <dgm:pt modelId="{4CF73ECF-2FD3-462C-8D6F-F019D6FDC21F}" type="sibTrans" cxnId="{8A6DA0C1-E13A-4D43-B821-5631656FF5A6}">
      <dgm:prSet/>
      <dgm:spPr/>
      <dgm:t>
        <a:bodyPr/>
        <a:lstStyle/>
        <a:p>
          <a:endParaRPr lang="en-US"/>
        </a:p>
      </dgm:t>
    </dgm:pt>
    <dgm:pt modelId="{D2C15155-3415-4BC1-8E85-EA19B6CDAAE2}">
      <dgm:prSet/>
      <dgm:spPr/>
      <dgm:t>
        <a:bodyPr/>
        <a:lstStyle/>
        <a:p>
          <a:pPr>
            <a:lnSpc>
              <a:spcPct val="100000"/>
            </a:lnSpc>
          </a:pPr>
          <a:r>
            <a:rPr lang="en-US" dirty="0"/>
            <a:t>Data Transforming and Cleaning.</a:t>
          </a:r>
        </a:p>
      </dgm:t>
    </dgm:pt>
    <dgm:pt modelId="{1A599DB1-6FDA-4823-BB4E-CE6181D21937}" type="parTrans" cxnId="{41E7C2A1-AFB8-4249-BF33-34581A543406}">
      <dgm:prSet/>
      <dgm:spPr/>
      <dgm:t>
        <a:bodyPr/>
        <a:lstStyle/>
        <a:p>
          <a:endParaRPr lang="en-US"/>
        </a:p>
      </dgm:t>
    </dgm:pt>
    <dgm:pt modelId="{DF01E872-C170-4B17-8C40-8CAD45D84247}" type="sibTrans" cxnId="{41E7C2A1-AFB8-4249-BF33-34581A543406}">
      <dgm:prSet/>
      <dgm:spPr/>
      <dgm:t>
        <a:bodyPr/>
        <a:lstStyle/>
        <a:p>
          <a:endParaRPr lang="en-US"/>
        </a:p>
      </dgm:t>
    </dgm:pt>
    <dgm:pt modelId="{86520991-B473-4737-B422-6D3F175D9841}">
      <dgm:prSet/>
      <dgm:spPr/>
      <dgm:t>
        <a:bodyPr/>
        <a:lstStyle/>
        <a:p>
          <a:pPr>
            <a:lnSpc>
              <a:spcPct val="100000"/>
            </a:lnSpc>
          </a:pPr>
          <a:r>
            <a:rPr lang="en-US" dirty="0"/>
            <a:t>Exploratory Data Analysis(EDA)</a:t>
          </a:r>
        </a:p>
      </dgm:t>
    </dgm:pt>
    <dgm:pt modelId="{508D9C92-8002-4F7C-BFFC-FAEBC5DEDCE0}" type="parTrans" cxnId="{76D12CD4-11F2-40B4-902E-99E782024738}">
      <dgm:prSet/>
      <dgm:spPr/>
      <dgm:t>
        <a:bodyPr/>
        <a:lstStyle/>
        <a:p>
          <a:endParaRPr lang="en-US"/>
        </a:p>
      </dgm:t>
    </dgm:pt>
    <dgm:pt modelId="{B82A6BE5-DAC8-4112-999C-5DC5A798D1CC}" type="sibTrans" cxnId="{76D12CD4-11F2-40B4-902E-99E782024738}">
      <dgm:prSet/>
      <dgm:spPr/>
      <dgm:t>
        <a:bodyPr/>
        <a:lstStyle/>
        <a:p>
          <a:endParaRPr lang="en-US"/>
        </a:p>
      </dgm:t>
    </dgm:pt>
    <dgm:pt modelId="{BF1DBCAA-2603-479D-A40D-39A95950E20A}">
      <dgm:prSet/>
      <dgm:spPr/>
      <dgm:t>
        <a:bodyPr/>
        <a:lstStyle/>
        <a:p>
          <a:pPr>
            <a:lnSpc>
              <a:spcPct val="100000"/>
            </a:lnSpc>
          </a:pPr>
          <a:r>
            <a:rPr lang="en-US" dirty="0"/>
            <a:t>Predictive Analysis</a:t>
          </a:r>
        </a:p>
      </dgm:t>
    </dgm:pt>
    <dgm:pt modelId="{563E405F-71E9-4D76-91BC-46980B7832B7}" type="parTrans" cxnId="{DF70DCD3-E197-486B-9737-54AFDF91B2C5}">
      <dgm:prSet/>
      <dgm:spPr/>
      <dgm:t>
        <a:bodyPr/>
        <a:lstStyle/>
        <a:p>
          <a:endParaRPr lang="en-US"/>
        </a:p>
      </dgm:t>
    </dgm:pt>
    <dgm:pt modelId="{445E0696-8919-4695-947B-27366DC1C3BD}" type="sibTrans" cxnId="{DF70DCD3-E197-486B-9737-54AFDF91B2C5}">
      <dgm:prSet/>
      <dgm:spPr/>
      <dgm:t>
        <a:bodyPr/>
        <a:lstStyle/>
        <a:p>
          <a:endParaRPr lang="en-US"/>
        </a:p>
      </dgm:t>
    </dgm:pt>
    <dgm:pt modelId="{C712B567-DACB-4A5B-BC77-C9C7796F78B5}">
      <dgm:prSet/>
      <dgm:spPr/>
      <dgm:t>
        <a:bodyPr/>
        <a:lstStyle/>
        <a:p>
          <a:pPr>
            <a:lnSpc>
              <a:spcPct val="100000"/>
            </a:lnSpc>
          </a:pPr>
          <a:r>
            <a:rPr lang="en-US" dirty="0"/>
            <a:t>Final Dashboard Development</a:t>
          </a:r>
        </a:p>
      </dgm:t>
    </dgm:pt>
    <dgm:pt modelId="{89DFEADC-58CE-4CF7-AFCC-4452D0B3D1F0}" type="parTrans" cxnId="{7A22F32F-0105-4DAB-A54D-995858B140E8}">
      <dgm:prSet/>
      <dgm:spPr/>
      <dgm:t>
        <a:bodyPr/>
        <a:lstStyle/>
        <a:p>
          <a:endParaRPr lang="en-US"/>
        </a:p>
      </dgm:t>
    </dgm:pt>
    <dgm:pt modelId="{071766FD-4CB3-4D73-8D38-3C66A59A6C8E}" type="sibTrans" cxnId="{7A22F32F-0105-4DAB-A54D-995858B140E8}">
      <dgm:prSet/>
      <dgm:spPr/>
      <dgm:t>
        <a:bodyPr/>
        <a:lstStyle/>
        <a:p>
          <a:endParaRPr lang="en-US"/>
        </a:p>
      </dgm:t>
    </dgm:pt>
    <dgm:pt modelId="{5DF67D07-2CA3-4803-9731-F1C076E85705}" type="pres">
      <dgm:prSet presAssocID="{B28AE7AB-0687-4E73-8362-E1BF37E44148}" presName="root" presStyleCnt="0">
        <dgm:presLayoutVars>
          <dgm:dir/>
          <dgm:resizeHandles val="exact"/>
        </dgm:presLayoutVars>
      </dgm:prSet>
      <dgm:spPr/>
      <dgm:t>
        <a:bodyPr/>
        <a:lstStyle/>
        <a:p>
          <a:endParaRPr lang="en-US"/>
        </a:p>
      </dgm:t>
    </dgm:pt>
    <dgm:pt modelId="{9479A047-1F72-48AD-9F50-B19085D47D7E}" type="pres">
      <dgm:prSet presAssocID="{DFA795A9-17FE-49BB-A0AD-66169961DE22}" presName="compNode" presStyleCnt="0"/>
      <dgm:spPr/>
    </dgm:pt>
    <dgm:pt modelId="{DF013FD6-1145-4E83-A9AB-038BBDA6BB4D}" type="pres">
      <dgm:prSet presAssocID="{DFA795A9-17FE-49BB-A0AD-66169961DE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Filter"/>
        </a:ext>
      </dgm:extLst>
    </dgm:pt>
    <dgm:pt modelId="{DDBE635B-C742-4B2C-AB22-2721BDFD8AE0}" type="pres">
      <dgm:prSet presAssocID="{DFA795A9-17FE-49BB-A0AD-66169961DE22}" presName="spaceRect" presStyleCnt="0"/>
      <dgm:spPr/>
    </dgm:pt>
    <dgm:pt modelId="{BB0ABAA0-B6E9-44D3-8C3D-22EF6745BDB5}" type="pres">
      <dgm:prSet presAssocID="{DFA795A9-17FE-49BB-A0AD-66169961DE22}" presName="textRect" presStyleLbl="revTx" presStyleIdx="0" presStyleCnt="5">
        <dgm:presLayoutVars>
          <dgm:chMax val="1"/>
          <dgm:chPref val="1"/>
        </dgm:presLayoutVars>
      </dgm:prSet>
      <dgm:spPr/>
      <dgm:t>
        <a:bodyPr/>
        <a:lstStyle/>
        <a:p>
          <a:endParaRPr lang="en-US"/>
        </a:p>
      </dgm:t>
    </dgm:pt>
    <dgm:pt modelId="{463087DD-347C-42C2-AEBC-9E39F9930A8A}" type="pres">
      <dgm:prSet presAssocID="{4CF73ECF-2FD3-462C-8D6F-F019D6FDC21F}" presName="sibTrans" presStyleCnt="0"/>
      <dgm:spPr/>
    </dgm:pt>
    <dgm:pt modelId="{96D2AEEC-BC52-4CE1-88EE-A30185439452}" type="pres">
      <dgm:prSet presAssocID="{D2C15155-3415-4BC1-8E85-EA19B6CDAAE2}" presName="compNode" presStyleCnt="0"/>
      <dgm:spPr/>
    </dgm:pt>
    <dgm:pt modelId="{DE02618B-F7EC-4BA5-8647-2F68B2B692A4}" type="pres">
      <dgm:prSet presAssocID="{D2C15155-3415-4BC1-8E85-EA19B6CDAAE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Mop and bucket"/>
        </a:ext>
      </dgm:extLst>
    </dgm:pt>
    <dgm:pt modelId="{5346DA2F-AFF9-4040-A41E-425A1D0C82E1}" type="pres">
      <dgm:prSet presAssocID="{D2C15155-3415-4BC1-8E85-EA19B6CDAAE2}" presName="spaceRect" presStyleCnt="0"/>
      <dgm:spPr/>
    </dgm:pt>
    <dgm:pt modelId="{D5FDF304-1E14-4318-B587-46C749D91F75}" type="pres">
      <dgm:prSet presAssocID="{D2C15155-3415-4BC1-8E85-EA19B6CDAAE2}" presName="textRect" presStyleLbl="revTx" presStyleIdx="1" presStyleCnt="5">
        <dgm:presLayoutVars>
          <dgm:chMax val="1"/>
          <dgm:chPref val="1"/>
        </dgm:presLayoutVars>
      </dgm:prSet>
      <dgm:spPr/>
      <dgm:t>
        <a:bodyPr/>
        <a:lstStyle/>
        <a:p>
          <a:endParaRPr lang="en-US"/>
        </a:p>
      </dgm:t>
    </dgm:pt>
    <dgm:pt modelId="{2B4E0DB5-27D4-4BA9-93AB-923719E0ED80}" type="pres">
      <dgm:prSet presAssocID="{DF01E872-C170-4B17-8C40-8CAD45D84247}" presName="sibTrans" presStyleCnt="0"/>
      <dgm:spPr/>
    </dgm:pt>
    <dgm:pt modelId="{87EEBC4B-91BE-4F87-929D-E5D805568568}" type="pres">
      <dgm:prSet presAssocID="{86520991-B473-4737-B422-6D3F175D9841}" presName="compNode" presStyleCnt="0"/>
      <dgm:spPr/>
    </dgm:pt>
    <dgm:pt modelId="{B1C5DFAF-3389-43B0-A71C-778B83519447}" type="pres">
      <dgm:prSet presAssocID="{86520991-B473-4737-B422-6D3F175D984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Statistics"/>
        </a:ext>
      </dgm:extLst>
    </dgm:pt>
    <dgm:pt modelId="{5A51DDAD-40E5-48AE-8656-08E251274F8E}" type="pres">
      <dgm:prSet presAssocID="{86520991-B473-4737-B422-6D3F175D9841}" presName="spaceRect" presStyleCnt="0"/>
      <dgm:spPr/>
    </dgm:pt>
    <dgm:pt modelId="{4DB24345-421E-4270-81D7-2DACAA7897BD}" type="pres">
      <dgm:prSet presAssocID="{86520991-B473-4737-B422-6D3F175D9841}" presName="textRect" presStyleLbl="revTx" presStyleIdx="2" presStyleCnt="5">
        <dgm:presLayoutVars>
          <dgm:chMax val="1"/>
          <dgm:chPref val="1"/>
        </dgm:presLayoutVars>
      </dgm:prSet>
      <dgm:spPr/>
      <dgm:t>
        <a:bodyPr/>
        <a:lstStyle/>
        <a:p>
          <a:endParaRPr lang="en-US"/>
        </a:p>
      </dgm:t>
    </dgm:pt>
    <dgm:pt modelId="{0A91795A-0C38-4914-843F-14ADC272D822}" type="pres">
      <dgm:prSet presAssocID="{B82A6BE5-DAC8-4112-999C-5DC5A798D1CC}" presName="sibTrans" presStyleCnt="0"/>
      <dgm:spPr/>
    </dgm:pt>
    <dgm:pt modelId="{9B295D37-DE43-40F3-95D2-60677AE23EA1}" type="pres">
      <dgm:prSet presAssocID="{BF1DBCAA-2603-479D-A40D-39A95950E20A}" presName="compNode" presStyleCnt="0"/>
      <dgm:spPr/>
    </dgm:pt>
    <dgm:pt modelId="{6E929DC9-3556-4DF6-BAC3-A39751B4AFC9}" type="pres">
      <dgm:prSet presAssocID="{BF1DBCAA-2603-479D-A40D-39A95950E20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Bar chart"/>
        </a:ext>
      </dgm:extLst>
    </dgm:pt>
    <dgm:pt modelId="{5C058B67-A9A9-4CA0-BE6E-35F189733B40}" type="pres">
      <dgm:prSet presAssocID="{BF1DBCAA-2603-479D-A40D-39A95950E20A}" presName="spaceRect" presStyleCnt="0"/>
      <dgm:spPr/>
    </dgm:pt>
    <dgm:pt modelId="{18801C7F-C54F-4E6B-A701-52AFC7370622}" type="pres">
      <dgm:prSet presAssocID="{BF1DBCAA-2603-479D-A40D-39A95950E20A}" presName="textRect" presStyleLbl="revTx" presStyleIdx="3" presStyleCnt="5">
        <dgm:presLayoutVars>
          <dgm:chMax val="1"/>
          <dgm:chPref val="1"/>
        </dgm:presLayoutVars>
      </dgm:prSet>
      <dgm:spPr/>
      <dgm:t>
        <a:bodyPr/>
        <a:lstStyle/>
        <a:p>
          <a:endParaRPr lang="en-US"/>
        </a:p>
      </dgm:t>
    </dgm:pt>
    <dgm:pt modelId="{3216DEA0-5C70-46C2-A910-704EC68FC795}" type="pres">
      <dgm:prSet presAssocID="{445E0696-8919-4695-947B-27366DC1C3BD}" presName="sibTrans" presStyleCnt="0"/>
      <dgm:spPr/>
    </dgm:pt>
    <dgm:pt modelId="{33E7A75F-3B7F-4453-A052-BE5A5B67D16E}" type="pres">
      <dgm:prSet presAssocID="{C712B567-DACB-4A5B-BC77-C9C7796F78B5}" presName="compNode" presStyleCnt="0"/>
      <dgm:spPr/>
    </dgm:pt>
    <dgm:pt modelId="{D1011CBF-B6CB-49F0-B47C-A4A830B17435}" type="pres">
      <dgm:prSet presAssocID="{C712B567-DACB-4A5B-BC77-C9C7796F78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extLst>
        <a:ext uri="{E40237B7-FDA0-4F09-8148-C483321AD2D9}">
          <dgm14:cNvPr xmlns:dgm14="http://schemas.microsoft.com/office/drawing/2010/diagram" id="0" name="" descr="Checkmark"/>
        </a:ext>
      </dgm:extLst>
    </dgm:pt>
    <dgm:pt modelId="{3EABFAFB-8858-4206-A2D8-56CD485D5871}" type="pres">
      <dgm:prSet presAssocID="{C712B567-DACB-4A5B-BC77-C9C7796F78B5}" presName="spaceRect" presStyleCnt="0"/>
      <dgm:spPr/>
    </dgm:pt>
    <dgm:pt modelId="{0BB285E7-BC2D-4657-A7F2-F401FB93AFF6}" type="pres">
      <dgm:prSet presAssocID="{C712B567-DACB-4A5B-BC77-C9C7796F78B5}" presName="textRect" presStyleLbl="revTx" presStyleIdx="4" presStyleCnt="5">
        <dgm:presLayoutVars>
          <dgm:chMax val="1"/>
          <dgm:chPref val="1"/>
        </dgm:presLayoutVars>
      </dgm:prSet>
      <dgm:spPr/>
      <dgm:t>
        <a:bodyPr/>
        <a:lstStyle/>
        <a:p>
          <a:endParaRPr lang="en-US"/>
        </a:p>
      </dgm:t>
    </dgm:pt>
  </dgm:ptLst>
  <dgm:cxnLst>
    <dgm:cxn modelId="{C1853C39-5E04-4B74-B078-3B83747C6AF9}" type="presOf" srcId="{DFA795A9-17FE-49BB-A0AD-66169961DE22}" destId="{BB0ABAA0-B6E9-44D3-8C3D-22EF6745BDB5}" srcOrd="0" destOrd="0" presId="urn:microsoft.com/office/officeart/2018/2/layout/IconLabelList"/>
    <dgm:cxn modelId="{41E7C2A1-AFB8-4249-BF33-34581A543406}" srcId="{B28AE7AB-0687-4E73-8362-E1BF37E44148}" destId="{D2C15155-3415-4BC1-8E85-EA19B6CDAAE2}" srcOrd="1" destOrd="0" parTransId="{1A599DB1-6FDA-4823-BB4E-CE6181D21937}" sibTransId="{DF01E872-C170-4B17-8C40-8CAD45D84247}"/>
    <dgm:cxn modelId="{DB6B8180-DEB8-4123-B395-548174860D55}" type="presOf" srcId="{86520991-B473-4737-B422-6D3F175D9841}" destId="{4DB24345-421E-4270-81D7-2DACAA7897BD}" srcOrd="0" destOrd="0" presId="urn:microsoft.com/office/officeart/2018/2/layout/IconLabelList"/>
    <dgm:cxn modelId="{7A22F32F-0105-4DAB-A54D-995858B140E8}" srcId="{B28AE7AB-0687-4E73-8362-E1BF37E44148}" destId="{C712B567-DACB-4A5B-BC77-C9C7796F78B5}" srcOrd="4" destOrd="0" parTransId="{89DFEADC-58CE-4CF7-AFCC-4452D0B3D1F0}" sibTransId="{071766FD-4CB3-4D73-8D38-3C66A59A6C8E}"/>
    <dgm:cxn modelId="{76D12CD4-11F2-40B4-902E-99E782024738}" srcId="{B28AE7AB-0687-4E73-8362-E1BF37E44148}" destId="{86520991-B473-4737-B422-6D3F175D9841}" srcOrd="2" destOrd="0" parTransId="{508D9C92-8002-4F7C-BFFC-FAEBC5DEDCE0}" sibTransId="{B82A6BE5-DAC8-4112-999C-5DC5A798D1CC}"/>
    <dgm:cxn modelId="{8FA0FCD1-24F2-4291-BB26-6038FAE432E4}" type="presOf" srcId="{C712B567-DACB-4A5B-BC77-C9C7796F78B5}" destId="{0BB285E7-BC2D-4657-A7F2-F401FB93AFF6}" srcOrd="0" destOrd="0" presId="urn:microsoft.com/office/officeart/2018/2/layout/IconLabelList"/>
    <dgm:cxn modelId="{8A6DA0C1-E13A-4D43-B821-5631656FF5A6}" srcId="{B28AE7AB-0687-4E73-8362-E1BF37E44148}" destId="{DFA795A9-17FE-49BB-A0AD-66169961DE22}" srcOrd="0" destOrd="0" parTransId="{2F966606-830A-4D26-92D1-159F4A2590D4}" sibTransId="{4CF73ECF-2FD3-462C-8D6F-F019D6FDC21F}"/>
    <dgm:cxn modelId="{0DF0D8CA-E230-477E-A6C9-FDCD69553B61}" type="presOf" srcId="{B28AE7AB-0687-4E73-8362-E1BF37E44148}" destId="{5DF67D07-2CA3-4803-9731-F1C076E85705}" srcOrd="0" destOrd="0" presId="urn:microsoft.com/office/officeart/2018/2/layout/IconLabelList"/>
    <dgm:cxn modelId="{DF70DCD3-E197-486B-9737-54AFDF91B2C5}" srcId="{B28AE7AB-0687-4E73-8362-E1BF37E44148}" destId="{BF1DBCAA-2603-479D-A40D-39A95950E20A}" srcOrd="3" destOrd="0" parTransId="{563E405F-71E9-4D76-91BC-46980B7832B7}" sibTransId="{445E0696-8919-4695-947B-27366DC1C3BD}"/>
    <dgm:cxn modelId="{F268C5E7-24B3-4579-99CB-30BC9EA63355}" type="presOf" srcId="{D2C15155-3415-4BC1-8E85-EA19B6CDAAE2}" destId="{D5FDF304-1E14-4318-B587-46C749D91F75}" srcOrd="0" destOrd="0" presId="urn:microsoft.com/office/officeart/2018/2/layout/IconLabelList"/>
    <dgm:cxn modelId="{4516D216-ECF6-461E-8510-7220C3501465}" type="presOf" srcId="{BF1DBCAA-2603-479D-A40D-39A95950E20A}" destId="{18801C7F-C54F-4E6B-A701-52AFC7370622}" srcOrd="0" destOrd="0" presId="urn:microsoft.com/office/officeart/2018/2/layout/IconLabelList"/>
    <dgm:cxn modelId="{7DD23719-9A23-4ED4-8EB2-48E0D582F0D7}" type="presParOf" srcId="{5DF67D07-2CA3-4803-9731-F1C076E85705}" destId="{9479A047-1F72-48AD-9F50-B19085D47D7E}" srcOrd="0" destOrd="0" presId="urn:microsoft.com/office/officeart/2018/2/layout/IconLabelList"/>
    <dgm:cxn modelId="{4DF4C68E-84AA-4654-BF2C-A56342579779}" type="presParOf" srcId="{9479A047-1F72-48AD-9F50-B19085D47D7E}" destId="{DF013FD6-1145-4E83-A9AB-038BBDA6BB4D}" srcOrd="0" destOrd="0" presId="urn:microsoft.com/office/officeart/2018/2/layout/IconLabelList"/>
    <dgm:cxn modelId="{C8A5CFC8-3DFC-40C3-8679-83DB20D9E528}" type="presParOf" srcId="{9479A047-1F72-48AD-9F50-B19085D47D7E}" destId="{DDBE635B-C742-4B2C-AB22-2721BDFD8AE0}" srcOrd="1" destOrd="0" presId="urn:microsoft.com/office/officeart/2018/2/layout/IconLabelList"/>
    <dgm:cxn modelId="{E403A6C8-4EA5-44E1-A8B4-C3E6B83E319C}" type="presParOf" srcId="{9479A047-1F72-48AD-9F50-B19085D47D7E}" destId="{BB0ABAA0-B6E9-44D3-8C3D-22EF6745BDB5}" srcOrd="2" destOrd="0" presId="urn:microsoft.com/office/officeart/2018/2/layout/IconLabelList"/>
    <dgm:cxn modelId="{C25825FE-5377-4DCA-8CB6-177C6D1C2E6C}" type="presParOf" srcId="{5DF67D07-2CA3-4803-9731-F1C076E85705}" destId="{463087DD-347C-42C2-AEBC-9E39F9930A8A}" srcOrd="1" destOrd="0" presId="urn:microsoft.com/office/officeart/2018/2/layout/IconLabelList"/>
    <dgm:cxn modelId="{227A0788-7BF4-4E46-8122-21AB390916E4}" type="presParOf" srcId="{5DF67D07-2CA3-4803-9731-F1C076E85705}" destId="{96D2AEEC-BC52-4CE1-88EE-A30185439452}" srcOrd="2" destOrd="0" presId="urn:microsoft.com/office/officeart/2018/2/layout/IconLabelList"/>
    <dgm:cxn modelId="{198B309B-7003-4093-A004-67B54B0E58BD}" type="presParOf" srcId="{96D2AEEC-BC52-4CE1-88EE-A30185439452}" destId="{DE02618B-F7EC-4BA5-8647-2F68B2B692A4}" srcOrd="0" destOrd="0" presId="urn:microsoft.com/office/officeart/2018/2/layout/IconLabelList"/>
    <dgm:cxn modelId="{127CB038-2958-4558-A423-97DC9D3D5D83}" type="presParOf" srcId="{96D2AEEC-BC52-4CE1-88EE-A30185439452}" destId="{5346DA2F-AFF9-4040-A41E-425A1D0C82E1}" srcOrd="1" destOrd="0" presId="urn:microsoft.com/office/officeart/2018/2/layout/IconLabelList"/>
    <dgm:cxn modelId="{5D029148-2ECB-465E-A605-B4A553005781}" type="presParOf" srcId="{96D2AEEC-BC52-4CE1-88EE-A30185439452}" destId="{D5FDF304-1E14-4318-B587-46C749D91F75}" srcOrd="2" destOrd="0" presId="urn:microsoft.com/office/officeart/2018/2/layout/IconLabelList"/>
    <dgm:cxn modelId="{12A5639A-38BC-47F4-8DF7-1576C85BABA4}" type="presParOf" srcId="{5DF67D07-2CA3-4803-9731-F1C076E85705}" destId="{2B4E0DB5-27D4-4BA9-93AB-923719E0ED80}" srcOrd="3" destOrd="0" presId="urn:microsoft.com/office/officeart/2018/2/layout/IconLabelList"/>
    <dgm:cxn modelId="{A13D3ED5-7976-40E5-BAA2-11531FDDB3DD}" type="presParOf" srcId="{5DF67D07-2CA3-4803-9731-F1C076E85705}" destId="{87EEBC4B-91BE-4F87-929D-E5D805568568}" srcOrd="4" destOrd="0" presId="urn:microsoft.com/office/officeart/2018/2/layout/IconLabelList"/>
    <dgm:cxn modelId="{1BA2B24D-FD98-4465-A5BB-4F43CE71ACB3}" type="presParOf" srcId="{87EEBC4B-91BE-4F87-929D-E5D805568568}" destId="{B1C5DFAF-3389-43B0-A71C-778B83519447}" srcOrd="0" destOrd="0" presId="urn:microsoft.com/office/officeart/2018/2/layout/IconLabelList"/>
    <dgm:cxn modelId="{F6D254C3-322A-4988-9220-E448A5802A59}" type="presParOf" srcId="{87EEBC4B-91BE-4F87-929D-E5D805568568}" destId="{5A51DDAD-40E5-48AE-8656-08E251274F8E}" srcOrd="1" destOrd="0" presId="urn:microsoft.com/office/officeart/2018/2/layout/IconLabelList"/>
    <dgm:cxn modelId="{BB400450-E56E-4331-947E-B79D37A08010}" type="presParOf" srcId="{87EEBC4B-91BE-4F87-929D-E5D805568568}" destId="{4DB24345-421E-4270-81D7-2DACAA7897BD}" srcOrd="2" destOrd="0" presId="urn:microsoft.com/office/officeart/2018/2/layout/IconLabelList"/>
    <dgm:cxn modelId="{6C21F67E-721C-4189-A6E9-B509C679A08B}" type="presParOf" srcId="{5DF67D07-2CA3-4803-9731-F1C076E85705}" destId="{0A91795A-0C38-4914-843F-14ADC272D822}" srcOrd="5" destOrd="0" presId="urn:microsoft.com/office/officeart/2018/2/layout/IconLabelList"/>
    <dgm:cxn modelId="{FD78188F-193A-4F8F-B2C4-B8FD9C4B6580}" type="presParOf" srcId="{5DF67D07-2CA3-4803-9731-F1C076E85705}" destId="{9B295D37-DE43-40F3-95D2-60677AE23EA1}" srcOrd="6" destOrd="0" presId="urn:microsoft.com/office/officeart/2018/2/layout/IconLabelList"/>
    <dgm:cxn modelId="{0168C8ED-BEF3-4310-A520-F45073C51095}" type="presParOf" srcId="{9B295D37-DE43-40F3-95D2-60677AE23EA1}" destId="{6E929DC9-3556-4DF6-BAC3-A39751B4AFC9}" srcOrd="0" destOrd="0" presId="urn:microsoft.com/office/officeart/2018/2/layout/IconLabelList"/>
    <dgm:cxn modelId="{D980521D-F353-4DB5-AEBF-6E91B5F62E19}" type="presParOf" srcId="{9B295D37-DE43-40F3-95D2-60677AE23EA1}" destId="{5C058B67-A9A9-4CA0-BE6E-35F189733B40}" srcOrd="1" destOrd="0" presId="urn:microsoft.com/office/officeart/2018/2/layout/IconLabelList"/>
    <dgm:cxn modelId="{EAB41E78-81BC-4EA4-B8B2-8A6F2E99EA71}" type="presParOf" srcId="{9B295D37-DE43-40F3-95D2-60677AE23EA1}" destId="{18801C7F-C54F-4E6B-A701-52AFC7370622}" srcOrd="2" destOrd="0" presId="urn:microsoft.com/office/officeart/2018/2/layout/IconLabelList"/>
    <dgm:cxn modelId="{7093A88C-734F-4D6B-BF3E-C0146F909784}" type="presParOf" srcId="{5DF67D07-2CA3-4803-9731-F1C076E85705}" destId="{3216DEA0-5C70-46C2-A910-704EC68FC795}" srcOrd="7" destOrd="0" presId="urn:microsoft.com/office/officeart/2018/2/layout/IconLabelList"/>
    <dgm:cxn modelId="{1C5B815E-EFD8-460C-90B2-A442ACF7AA7E}" type="presParOf" srcId="{5DF67D07-2CA3-4803-9731-F1C076E85705}" destId="{33E7A75F-3B7F-4453-A052-BE5A5B67D16E}" srcOrd="8" destOrd="0" presId="urn:microsoft.com/office/officeart/2018/2/layout/IconLabelList"/>
    <dgm:cxn modelId="{BCAFFDEA-0E90-4C19-9F76-062DC1A0C28A}" type="presParOf" srcId="{33E7A75F-3B7F-4453-A052-BE5A5B67D16E}" destId="{D1011CBF-B6CB-49F0-B47C-A4A830B17435}" srcOrd="0" destOrd="0" presId="urn:microsoft.com/office/officeart/2018/2/layout/IconLabelList"/>
    <dgm:cxn modelId="{911B2FED-376A-4D49-A811-C022285B103C}" type="presParOf" srcId="{33E7A75F-3B7F-4453-A052-BE5A5B67D16E}" destId="{3EABFAFB-8858-4206-A2D8-56CD485D5871}" srcOrd="1" destOrd="0" presId="urn:microsoft.com/office/officeart/2018/2/layout/IconLabelList"/>
    <dgm:cxn modelId="{72D547B2-A62D-4018-A307-C2BF3570DB27}" type="presParOf" srcId="{33E7A75F-3B7F-4453-A052-BE5A5B67D16E}" destId="{0BB285E7-BC2D-4657-A7F2-F401FB93AF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CF9AE-B391-4E03-ACF4-4B43AA7374DF}">
      <dsp:nvSpPr>
        <dsp:cNvPr id="0" name=""/>
        <dsp:cNvSpPr/>
      </dsp:nvSpPr>
      <dsp:spPr>
        <a:xfrm>
          <a:off x="0" y="1777"/>
          <a:ext cx="453089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80C02F0-6381-4CBF-950F-1D14943725E1}">
      <dsp:nvSpPr>
        <dsp:cNvPr id="0" name=""/>
        <dsp:cNvSpPr/>
      </dsp:nvSpPr>
      <dsp:spPr>
        <a:xfrm>
          <a:off x="0" y="1777"/>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Project Summary</a:t>
          </a:r>
        </a:p>
      </dsp:txBody>
      <dsp:txXfrm>
        <a:off x="0" y="1777"/>
        <a:ext cx="4530898" cy="605982"/>
      </dsp:txXfrm>
    </dsp:sp>
    <dsp:sp modelId="{5572055E-0BED-45FB-9B08-5657FADA6573}">
      <dsp:nvSpPr>
        <dsp:cNvPr id="0" name=""/>
        <dsp:cNvSpPr/>
      </dsp:nvSpPr>
      <dsp:spPr>
        <a:xfrm>
          <a:off x="0" y="607759"/>
          <a:ext cx="453089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2F93EC3-05BC-4CCE-9F5C-8D3BCC78661E}">
      <dsp:nvSpPr>
        <dsp:cNvPr id="0" name=""/>
        <dsp:cNvSpPr/>
      </dsp:nvSpPr>
      <dsp:spPr>
        <a:xfrm>
          <a:off x="0" y="607759"/>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About Team Members</a:t>
          </a:r>
        </a:p>
      </dsp:txBody>
      <dsp:txXfrm>
        <a:off x="0" y="607759"/>
        <a:ext cx="4530898" cy="605982"/>
      </dsp:txXfrm>
    </dsp:sp>
    <dsp:sp modelId="{EC373C50-66F8-49C5-9B90-ECB1D0A16EB3}">
      <dsp:nvSpPr>
        <dsp:cNvPr id="0" name=""/>
        <dsp:cNvSpPr/>
      </dsp:nvSpPr>
      <dsp:spPr>
        <a:xfrm>
          <a:off x="0" y="1213742"/>
          <a:ext cx="4530898"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1E8443-BB7A-4597-88AE-D0E3479024B8}">
      <dsp:nvSpPr>
        <dsp:cNvPr id="0" name=""/>
        <dsp:cNvSpPr/>
      </dsp:nvSpPr>
      <dsp:spPr>
        <a:xfrm>
          <a:off x="0" y="1213742"/>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Project Progress</a:t>
          </a:r>
        </a:p>
      </dsp:txBody>
      <dsp:txXfrm>
        <a:off x="0" y="1213742"/>
        <a:ext cx="4530898" cy="605982"/>
      </dsp:txXfrm>
    </dsp:sp>
    <dsp:sp modelId="{A689E766-1DA9-4937-A6CA-EBC8AA942F3E}">
      <dsp:nvSpPr>
        <dsp:cNvPr id="0" name=""/>
        <dsp:cNvSpPr/>
      </dsp:nvSpPr>
      <dsp:spPr>
        <a:xfrm>
          <a:off x="0" y="1819724"/>
          <a:ext cx="453089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27CB2A-5DF1-464D-BD23-32DC90EE9E51}">
      <dsp:nvSpPr>
        <dsp:cNvPr id="0" name=""/>
        <dsp:cNvSpPr/>
      </dsp:nvSpPr>
      <dsp:spPr>
        <a:xfrm>
          <a:off x="0" y="1819725"/>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Project Cost</a:t>
          </a:r>
        </a:p>
      </dsp:txBody>
      <dsp:txXfrm>
        <a:off x="0" y="1819725"/>
        <a:ext cx="4530898" cy="605982"/>
      </dsp:txXfrm>
    </dsp:sp>
    <dsp:sp modelId="{555EE76D-30BC-41CF-A3E2-19714DA739D8}">
      <dsp:nvSpPr>
        <dsp:cNvPr id="0" name=""/>
        <dsp:cNvSpPr/>
      </dsp:nvSpPr>
      <dsp:spPr>
        <a:xfrm>
          <a:off x="0" y="2425707"/>
          <a:ext cx="4530898"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EF650F-7FE4-4EAF-879D-B2979A2C05FD}">
      <dsp:nvSpPr>
        <dsp:cNvPr id="0" name=""/>
        <dsp:cNvSpPr/>
      </dsp:nvSpPr>
      <dsp:spPr>
        <a:xfrm>
          <a:off x="0" y="2425707"/>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Project Result</a:t>
          </a:r>
        </a:p>
      </dsp:txBody>
      <dsp:txXfrm>
        <a:off x="0" y="2425707"/>
        <a:ext cx="4530898" cy="605982"/>
      </dsp:txXfrm>
    </dsp:sp>
    <dsp:sp modelId="{19D5D673-B43D-4A84-A72F-F6D79D4D32A7}">
      <dsp:nvSpPr>
        <dsp:cNvPr id="0" name=""/>
        <dsp:cNvSpPr/>
      </dsp:nvSpPr>
      <dsp:spPr>
        <a:xfrm>
          <a:off x="0" y="3031690"/>
          <a:ext cx="453089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8F9C51-5D26-44F6-9F66-35F3FC2AC01C}">
      <dsp:nvSpPr>
        <dsp:cNvPr id="0" name=""/>
        <dsp:cNvSpPr/>
      </dsp:nvSpPr>
      <dsp:spPr>
        <a:xfrm>
          <a:off x="0" y="3031690"/>
          <a:ext cx="4530898" cy="60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Conclusion</a:t>
          </a:r>
        </a:p>
      </dsp:txBody>
      <dsp:txXfrm>
        <a:off x="0" y="3031690"/>
        <a:ext cx="4530898" cy="605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70993-687F-41F6-A5F2-BCA663296448}">
      <dsp:nvSpPr>
        <dsp:cNvPr id="0" name=""/>
        <dsp:cNvSpPr/>
      </dsp:nvSpPr>
      <dsp:spPr>
        <a:xfrm>
          <a:off x="0" y="39886"/>
          <a:ext cx="4559425" cy="614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Quyen Nguyen </a:t>
          </a:r>
        </a:p>
      </dsp:txBody>
      <dsp:txXfrm>
        <a:off x="29985" y="69871"/>
        <a:ext cx="4499455" cy="554280"/>
      </dsp:txXfrm>
    </dsp:sp>
    <dsp:sp modelId="{71575B81-7FB0-47B7-859C-E891FCF20E99}">
      <dsp:nvSpPr>
        <dsp:cNvPr id="0" name=""/>
        <dsp:cNvSpPr/>
      </dsp:nvSpPr>
      <dsp:spPr>
        <a:xfrm>
          <a:off x="0" y="654136"/>
          <a:ext cx="4559425"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Project Manager</a:t>
          </a:r>
        </a:p>
        <a:p>
          <a:pPr marL="228600" lvl="1" indent="-228600" algn="l" defTabSz="889000">
            <a:lnSpc>
              <a:spcPct val="90000"/>
            </a:lnSpc>
            <a:spcBef>
              <a:spcPct val="0"/>
            </a:spcBef>
            <a:spcAft>
              <a:spcPct val="20000"/>
            </a:spcAft>
            <a:buChar char="••"/>
          </a:pPr>
          <a:r>
            <a:rPr lang="en-US" sz="2000" kern="1200" dirty="0"/>
            <a:t>Data Analyst</a:t>
          </a:r>
        </a:p>
      </dsp:txBody>
      <dsp:txXfrm>
        <a:off x="0" y="654136"/>
        <a:ext cx="4559425" cy="685687"/>
      </dsp:txXfrm>
    </dsp:sp>
    <dsp:sp modelId="{1DC677F1-A6CD-4334-A1C6-34DEAB781E27}">
      <dsp:nvSpPr>
        <dsp:cNvPr id="0" name=""/>
        <dsp:cNvSpPr/>
      </dsp:nvSpPr>
      <dsp:spPr>
        <a:xfrm>
          <a:off x="0" y="1339823"/>
          <a:ext cx="4559425" cy="614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Satish Kumar </a:t>
          </a:r>
        </a:p>
      </dsp:txBody>
      <dsp:txXfrm>
        <a:off x="29985" y="1369808"/>
        <a:ext cx="4499455" cy="554280"/>
      </dsp:txXfrm>
    </dsp:sp>
    <dsp:sp modelId="{6058D3C7-CEBF-42E6-B6D7-1C37C4056C89}">
      <dsp:nvSpPr>
        <dsp:cNvPr id="0" name=""/>
        <dsp:cNvSpPr/>
      </dsp:nvSpPr>
      <dsp:spPr>
        <a:xfrm>
          <a:off x="0" y="1954073"/>
          <a:ext cx="4559425"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Team Member</a:t>
          </a:r>
        </a:p>
        <a:p>
          <a:pPr marL="228600" lvl="1" indent="-228600" algn="l" defTabSz="889000">
            <a:lnSpc>
              <a:spcPct val="90000"/>
            </a:lnSpc>
            <a:spcBef>
              <a:spcPct val="0"/>
            </a:spcBef>
            <a:spcAft>
              <a:spcPct val="20000"/>
            </a:spcAft>
            <a:buChar char="••"/>
          </a:pPr>
          <a:r>
            <a:rPr lang="en-US" sz="2000" kern="1200"/>
            <a:t>Data Analyst</a:t>
          </a:r>
        </a:p>
      </dsp:txBody>
      <dsp:txXfrm>
        <a:off x="0" y="1954073"/>
        <a:ext cx="4559425" cy="685687"/>
      </dsp:txXfrm>
    </dsp:sp>
    <dsp:sp modelId="{16A5B3BB-5DAC-4421-933F-9AF0584EEC8A}">
      <dsp:nvSpPr>
        <dsp:cNvPr id="0" name=""/>
        <dsp:cNvSpPr/>
      </dsp:nvSpPr>
      <dsp:spPr>
        <a:xfrm>
          <a:off x="0" y="2639761"/>
          <a:ext cx="4559425" cy="614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Kush Yogeshbhai Parmar </a:t>
          </a:r>
        </a:p>
      </dsp:txBody>
      <dsp:txXfrm>
        <a:off x="29985" y="2669746"/>
        <a:ext cx="4499455" cy="554280"/>
      </dsp:txXfrm>
    </dsp:sp>
    <dsp:sp modelId="{18AF6B16-8E2A-4D13-A0B1-D7059B4320B3}">
      <dsp:nvSpPr>
        <dsp:cNvPr id="0" name=""/>
        <dsp:cNvSpPr/>
      </dsp:nvSpPr>
      <dsp:spPr>
        <a:xfrm>
          <a:off x="0" y="3254011"/>
          <a:ext cx="4559425"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Team Member</a:t>
          </a:r>
        </a:p>
        <a:p>
          <a:pPr marL="228600" lvl="1" indent="-228600" algn="l" defTabSz="889000">
            <a:lnSpc>
              <a:spcPct val="90000"/>
            </a:lnSpc>
            <a:spcBef>
              <a:spcPct val="0"/>
            </a:spcBef>
            <a:spcAft>
              <a:spcPct val="20000"/>
            </a:spcAft>
            <a:buChar char="••"/>
          </a:pPr>
          <a:r>
            <a:rPr lang="en-US" sz="2000" kern="1200"/>
            <a:t>Data Analyst</a:t>
          </a:r>
        </a:p>
      </dsp:txBody>
      <dsp:txXfrm>
        <a:off x="0" y="3254011"/>
        <a:ext cx="4559425" cy="685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13FD6-1145-4E83-A9AB-038BBDA6BB4D}">
      <dsp:nvSpPr>
        <dsp:cNvPr id="0" name=""/>
        <dsp:cNvSpPr/>
      </dsp:nvSpPr>
      <dsp:spPr>
        <a:xfrm>
          <a:off x="480503" y="690420"/>
          <a:ext cx="784687" cy="78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ABAA0-B6E9-44D3-8C3D-22EF6745BDB5}">
      <dsp:nvSpPr>
        <dsp:cNvPr id="0" name=""/>
        <dsp:cNvSpPr/>
      </dsp:nvSpPr>
      <dsp:spPr>
        <a:xfrm>
          <a:off x="971" y="1736737"/>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Data Sourcing and Loading.</a:t>
          </a:r>
        </a:p>
      </dsp:txBody>
      <dsp:txXfrm>
        <a:off x="971" y="1736737"/>
        <a:ext cx="1743750" cy="697499"/>
      </dsp:txXfrm>
    </dsp:sp>
    <dsp:sp modelId="{DE02618B-F7EC-4BA5-8647-2F68B2B692A4}">
      <dsp:nvSpPr>
        <dsp:cNvPr id="0" name=""/>
        <dsp:cNvSpPr/>
      </dsp:nvSpPr>
      <dsp:spPr>
        <a:xfrm>
          <a:off x="2529409" y="690420"/>
          <a:ext cx="784687" cy="78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DF304-1E14-4318-B587-46C749D91F75}">
      <dsp:nvSpPr>
        <dsp:cNvPr id="0" name=""/>
        <dsp:cNvSpPr/>
      </dsp:nvSpPr>
      <dsp:spPr>
        <a:xfrm>
          <a:off x="2049878" y="1736737"/>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Data Transforming and Cleaning.</a:t>
          </a:r>
        </a:p>
      </dsp:txBody>
      <dsp:txXfrm>
        <a:off x="2049878" y="1736737"/>
        <a:ext cx="1743750" cy="697499"/>
      </dsp:txXfrm>
    </dsp:sp>
    <dsp:sp modelId="{B1C5DFAF-3389-43B0-A71C-778B83519447}">
      <dsp:nvSpPr>
        <dsp:cNvPr id="0" name=""/>
        <dsp:cNvSpPr/>
      </dsp:nvSpPr>
      <dsp:spPr>
        <a:xfrm>
          <a:off x="4578315" y="690420"/>
          <a:ext cx="784687" cy="78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24345-421E-4270-81D7-2DACAA7897BD}">
      <dsp:nvSpPr>
        <dsp:cNvPr id="0" name=""/>
        <dsp:cNvSpPr/>
      </dsp:nvSpPr>
      <dsp:spPr>
        <a:xfrm>
          <a:off x="4098784" y="1736737"/>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Exploratory Data Analysis(EDA)</a:t>
          </a:r>
        </a:p>
      </dsp:txBody>
      <dsp:txXfrm>
        <a:off x="4098784" y="1736737"/>
        <a:ext cx="1743750" cy="697499"/>
      </dsp:txXfrm>
    </dsp:sp>
    <dsp:sp modelId="{6E929DC9-3556-4DF6-BAC3-A39751B4AFC9}">
      <dsp:nvSpPr>
        <dsp:cNvPr id="0" name=""/>
        <dsp:cNvSpPr/>
      </dsp:nvSpPr>
      <dsp:spPr>
        <a:xfrm>
          <a:off x="6627221" y="690420"/>
          <a:ext cx="784687" cy="7846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801C7F-C54F-4E6B-A701-52AFC7370622}">
      <dsp:nvSpPr>
        <dsp:cNvPr id="0" name=""/>
        <dsp:cNvSpPr/>
      </dsp:nvSpPr>
      <dsp:spPr>
        <a:xfrm>
          <a:off x="6147690" y="1736737"/>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Predictive Analysis</a:t>
          </a:r>
        </a:p>
      </dsp:txBody>
      <dsp:txXfrm>
        <a:off x="6147690" y="1736737"/>
        <a:ext cx="1743750" cy="697499"/>
      </dsp:txXfrm>
    </dsp:sp>
    <dsp:sp modelId="{D1011CBF-B6CB-49F0-B47C-A4A830B17435}">
      <dsp:nvSpPr>
        <dsp:cNvPr id="0" name=""/>
        <dsp:cNvSpPr/>
      </dsp:nvSpPr>
      <dsp:spPr>
        <a:xfrm>
          <a:off x="8676128" y="690420"/>
          <a:ext cx="784687" cy="7846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285E7-BC2D-4657-A7F2-F401FB93AFF6}">
      <dsp:nvSpPr>
        <dsp:cNvPr id="0" name=""/>
        <dsp:cNvSpPr/>
      </dsp:nvSpPr>
      <dsp:spPr>
        <a:xfrm>
          <a:off x="8196597" y="1736737"/>
          <a:ext cx="1743750" cy="69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Final Dashboard Development</a:t>
          </a:r>
        </a:p>
      </dsp:txBody>
      <dsp:txXfrm>
        <a:off x="8196597" y="1736737"/>
        <a:ext cx="1743750" cy="6974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DA4E9-63AA-407B-8546-F5B54222AE2D}" type="datetimeFigureOut">
              <a:rPr lang="en-IN" smtClean="0"/>
              <a:t>30-07-2024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C6E67-D06A-47E4-805A-2AFA192E35CB}" type="slidenum">
              <a:rPr lang="en-IN" smtClean="0"/>
              <a:t>‹#›</a:t>
            </a:fld>
            <a:endParaRPr lang="en-IN"/>
          </a:p>
        </p:txBody>
      </p:sp>
    </p:spTree>
    <p:extLst>
      <p:ext uri="{BB962C8B-B14F-4D97-AF65-F5344CB8AC3E}">
        <p14:creationId xmlns:p14="http://schemas.microsoft.com/office/powerpoint/2010/main" val="211409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556B-276A-B240-28A1-6BB490CB3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31A757-E819-9888-14D7-09959525C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697DDB-A84A-75D3-7630-A7F838E74A6B}"/>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B462E95D-4E27-9B53-B467-C3355F878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B28A0-E3E3-ED7D-A3A6-E6AAC86B9B61}"/>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0024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4B6B-BC2F-A4AD-2D9E-915E30EBF9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D92F14-87AE-64E0-71BB-B756366E4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2E6D-F203-48FE-A0EC-4A99AC0EEED3}"/>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C338CFE4-01CC-785A-A4A7-29C9BB9AE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DBCFA-7986-E220-B221-31C0D070220F}"/>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02127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25435-23AF-6AE4-9562-72AC9825C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872498-83D7-EBBB-3300-086C910065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410250-D39B-F19A-5F45-02533F70F284}"/>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5185DC6E-BA99-C0D7-9986-E05D5281C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D7699-9F06-1526-F1C2-3FA41067834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4744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6DCD-D405-4EA6-00B0-8FD74C0F7C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4E58AE-FE33-AF59-E86E-306C673B6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4DAA7-05E6-01DB-1DC6-C0C3B3BC1BA1}"/>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287A4654-D5D7-7BBD-894D-067063DFC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A0DEB-B28F-12CE-B887-6EFE0F3009C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12021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930-A50D-E6A0-29AD-EF6CC5609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E6C87D-8C91-6414-7175-D262064606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842A8D-50F8-9063-6D0F-8E9618003810}"/>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C7DEAC9E-B0A6-2628-5C7B-C87AAE3C4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62EAB-55BC-22EE-7AC3-567D3C68E36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2400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ECD6-8918-C0CE-FBEA-DFB122C382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8B71B8-AA59-34EC-A8A3-3C563037A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DEC38D-8EED-4F46-D1A5-D727D8E70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2136A1-4E9B-F083-3BC2-DAA23D4DD961}"/>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6" name="Footer Placeholder 5">
            <a:extLst>
              <a:ext uri="{FF2B5EF4-FFF2-40B4-BE49-F238E27FC236}">
                <a16:creationId xmlns:a16="http://schemas.microsoft.com/office/drawing/2014/main" id="{3D324477-C45D-37D6-C799-95D868C00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77D7CB-D17C-1057-2562-38776E9C34D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4822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CAA1-C937-14B8-24B6-C4406918DB4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3E25C4-84B5-BAEA-1EBF-29F53A2AA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9396F1-C4F2-71F2-9FF3-8B6071A78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331A68-6350-3F20-D414-EC9D29F84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D5AC0-9277-BFD1-1572-8C709D17D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8301FA-13F8-FDCD-1280-FC727FA35E1B}"/>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8" name="Footer Placeholder 7">
            <a:extLst>
              <a:ext uri="{FF2B5EF4-FFF2-40B4-BE49-F238E27FC236}">
                <a16:creationId xmlns:a16="http://schemas.microsoft.com/office/drawing/2014/main" id="{33CF72E6-FDA9-BF0B-744F-2B9B59FB8E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E0FF0-C318-A48D-CDA1-2F1191CFD22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0592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812F-9A23-B248-D300-BDA9775C82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9367A9-6C8A-2217-CC7E-79675510ABA3}"/>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4" name="Footer Placeholder 3">
            <a:extLst>
              <a:ext uri="{FF2B5EF4-FFF2-40B4-BE49-F238E27FC236}">
                <a16:creationId xmlns:a16="http://schemas.microsoft.com/office/drawing/2014/main" id="{87C52743-ABFE-CFC9-2D05-70DE3F765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5F2CA-4125-5225-E0E4-33C3C27F38D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1763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B06A5D-61AD-3949-3844-5D090BB68339}"/>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3" name="Footer Placeholder 2">
            <a:extLst>
              <a:ext uri="{FF2B5EF4-FFF2-40B4-BE49-F238E27FC236}">
                <a16:creationId xmlns:a16="http://schemas.microsoft.com/office/drawing/2014/main" id="{C8388F59-4EAC-2CD5-5265-B4125B47B9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7F707-8500-14C4-389A-3B5CAEEFEBF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5537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2146-4EA9-08F5-8297-C39ACACE9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093A04-14C9-56C6-EB18-31DA7E631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880170-8B55-2011-4094-2ABB10645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3EC89A-DC0A-14F1-37FF-E97BB19EA02F}"/>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6" name="Footer Placeholder 5">
            <a:extLst>
              <a:ext uri="{FF2B5EF4-FFF2-40B4-BE49-F238E27FC236}">
                <a16:creationId xmlns:a16="http://schemas.microsoft.com/office/drawing/2014/main" id="{B8E26738-78CF-19CF-811B-2FBF25089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9F68E-C60D-2571-BCF4-FD18F63D0B1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1740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619E-EEBF-839F-E4CF-FDB4CFBEF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97EA25-D120-7A72-B4C2-A7AA83DD2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7DE3E5-F168-FB0D-6A9F-F2DB0A2DB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E2D68-4F01-2258-A88D-7B1485B84F15}"/>
              </a:ext>
            </a:extLst>
          </p:cNvPr>
          <p:cNvSpPr>
            <a:spLocks noGrp="1"/>
          </p:cNvSpPr>
          <p:nvPr>
            <p:ph type="dt" sz="half" idx="10"/>
          </p:nvPr>
        </p:nvSpPr>
        <p:spPr/>
        <p:txBody>
          <a:bodyPr/>
          <a:lstStyle/>
          <a:p>
            <a:fld id="{C485584D-7D79-4248-9986-4CA35242F944}" type="datetimeFigureOut">
              <a:rPr lang="en-US" smtClean="0"/>
              <a:t>7/30/2024</a:t>
            </a:fld>
            <a:endParaRPr lang="en-US"/>
          </a:p>
        </p:txBody>
      </p:sp>
      <p:sp>
        <p:nvSpPr>
          <p:cNvPr id="6" name="Footer Placeholder 5">
            <a:extLst>
              <a:ext uri="{FF2B5EF4-FFF2-40B4-BE49-F238E27FC236}">
                <a16:creationId xmlns:a16="http://schemas.microsoft.com/office/drawing/2014/main" id="{DE97E29C-29D8-A698-4D4B-0F87D5E95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58B3C8-ED77-9BFC-0D7D-E79FC8B9B76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7375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18BE93-6672-2F4A-118E-BFFD2B81B3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ADA45A-42DE-FD96-34E6-F45CFE2EB4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906493-E4CE-5F91-D0F4-96AD3E725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85584D-7D79-4248-9986-4CA35242F944}" type="datetimeFigureOut">
              <a:rPr lang="en-US" smtClean="0"/>
              <a:t>7/30/2024</a:t>
            </a:fld>
            <a:endParaRPr lang="en-US"/>
          </a:p>
        </p:txBody>
      </p:sp>
      <p:sp>
        <p:nvSpPr>
          <p:cNvPr id="5" name="Footer Placeholder 4">
            <a:extLst>
              <a:ext uri="{FF2B5EF4-FFF2-40B4-BE49-F238E27FC236}">
                <a16:creationId xmlns:a16="http://schemas.microsoft.com/office/drawing/2014/main" id="{29AA0480-CD76-9F91-AECA-934B040AA9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CE6F9E-69D0-70B9-D21F-980794FB7A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85499322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nh-Nguyen-0401/POWER-BI-Dashboards/tree/main/Global%20Electronics%20Retailer%20Report/Global+Electronics+Retaile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7e36852c-0a6a-46b6-9415-92eb7800c141/?pbi_source=PowerPoint"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pp.powerbi.com/groups/me/reports/7e36852c-0a6a-46b6-9415-92eb7800c141/?pbi_source=PowerPoint"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1" name="Rectangle 290">
            <a:extLst>
              <a:ext uri="{FF2B5EF4-FFF2-40B4-BE49-F238E27FC236}">
                <a16:creationId xmlns:a16="http://schemas.microsoft.com/office/drawing/2014/main" id="{91DC6ABD-215C-4EA8-A483-CEF5B99AB3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AB1DF-B739-8883-DA32-A3991BD235AE}"/>
              </a:ext>
            </a:extLst>
          </p:cNvPr>
          <p:cNvSpPr>
            <a:spLocks noGrp="1"/>
          </p:cNvSpPr>
          <p:nvPr>
            <p:ph type="ctrTitle"/>
          </p:nvPr>
        </p:nvSpPr>
        <p:spPr>
          <a:xfrm>
            <a:off x="599609" y="679731"/>
            <a:ext cx="4171994" cy="3736540"/>
          </a:xfrm>
        </p:spPr>
        <p:txBody>
          <a:bodyPr>
            <a:normAutofit fontScale="90000"/>
          </a:bodyPr>
          <a:lstStyle/>
          <a:p>
            <a:pPr algn="l"/>
            <a:r>
              <a:rPr lang="en-US" dirty="0"/>
              <a:t>Monitor Online Store Performance Dashboard</a:t>
            </a:r>
          </a:p>
        </p:txBody>
      </p:sp>
      <p:sp>
        <p:nvSpPr>
          <p:cNvPr id="3" name="Subtitle 2">
            <a:extLst>
              <a:ext uri="{FF2B5EF4-FFF2-40B4-BE49-F238E27FC236}">
                <a16:creationId xmlns:a16="http://schemas.microsoft.com/office/drawing/2014/main" id="{42BD922B-0ADF-4A9D-6663-56632375C6E9}"/>
              </a:ext>
            </a:extLst>
          </p:cNvPr>
          <p:cNvSpPr>
            <a:spLocks noGrp="1"/>
          </p:cNvSpPr>
          <p:nvPr>
            <p:ph type="subTitle" idx="1"/>
          </p:nvPr>
        </p:nvSpPr>
        <p:spPr>
          <a:xfrm>
            <a:off x="599609" y="4708972"/>
            <a:ext cx="4171994" cy="1035781"/>
          </a:xfrm>
        </p:spPr>
        <p:txBody>
          <a:bodyPr>
            <a:normAutofit/>
          </a:bodyPr>
          <a:lstStyle/>
          <a:p>
            <a:r>
              <a:rPr lang="en-US" dirty="0"/>
              <a:t>Group 02</a:t>
            </a:r>
          </a:p>
          <a:p>
            <a:r>
              <a:rPr lang="en-US" dirty="0"/>
              <a:t>Final Presentation</a:t>
            </a:r>
          </a:p>
        </p:txBody>
      </p:sp>
      <p:grpSp>
        <p:nvGrpSpPr>
          <p:cNvPr id="292" name="Group 291">
            <a:extLst>
              <a:ext uri="{FF2B5EF4-FFF2-40B4-BE49-F238E27FC236}">
                <a16:creationId xmlns:a16="http://schemas.microsoft.com/office/drawing/2014/main" id="{3AF6A671-C637-4547-85F4-51B6D18813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87" name="Straight Connector 286">
              <a:extLst>
                <a:ext uri="{FF2B5EF4-FFF2-40B4-BE49-F238E27FC236}">
                  <a16:creationId xmlns:a16="http://schemas.microsoft.com/office/drawing/2014/main" id="{C575CF26-3D3C-4C5A-A2B7-00432016EF6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Rectangle 289">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graph and magnifying glass&#10;&#10;Description automatically generated">
            <a:extLst>
              <a:ext uri="{FF2B5EF4-FFF2-40B4-BE49-F238E27FC236}">
                <a16:creationId xmlns:a16="http://schemas.microsoft.com/office/drawing/2014/main" id="{B108C9C4-A808-E3F9-403B-D6E12373126B}"/>
              </a:ext>
            </a:extLst>
          </p:cNvPr>
          <p:cNvPicPr>
            <a:picLocks noChangeAspect="1"/>
          </p:cNvPicPr>
          <p:nvPr/>
        </p:nvPicPr>
        <p:blipFill>
          <a:blip r:embed="rId2"/>
          <a:stretch>
            <a:fillRect/>
          </a:stretch>
        </p:blipFill>
        <p:spPr>
          <a:xfrm>
            <a:off x="5640572" y="1215627"/>
            <a:ext cx="5608830" cy="4316169"/>
          </a:xfrm>
          <a:prstGeom prst="rect">
            <a:avLst/>
          </a:prstGeom>
        </p:spPr>
      </p:pic>
      <p:sp>
        <p:nvSpPr>
          <p:cNvPr id="4" name="TextBox 3">
            <a:extLst>
              <a:ext uri="{FF2B5EF4-FFF2-40B4-BE49-F238E27FC236}">
                <a16:creationId xmlns:a16="http://schemas.microsoft.com/office/drawing/2014/main" id="{1AB2C815-3CE3-FB1B-0786-EADBBFA43F23}"/>
              </a:ext>
            </a:extLst>
          </p:cNvPr>
          <p:cNvSpPr txBox="1"/>
          <p:nvPr/>
        </p:nvSpPr>
        <p:spPr>
          <a:xfrm>
            <a:off x="442452" y="6037454"/>
            <a:ext cx="10952286" cy="263595"/>
          </a:xfrm>
          <a:prstGeom prst="rect">
            <a:avLst/>
          </a:prstGeom>
          <a:noFill/>
        </p:spPr>
        <p:txBody>
          <a:bodyPr wrap="square" rtlCol="0">
            <a:spAutoFit/>
          </a:bodyPr>
          <a:lstStyle/>
          <a:p>
            <a:r>
              <a:rPr lang="en-US" sz="1050" b="1" dirty="0">
                <a:hlinkClick r:id="rId3"/>
              </a:rPr>
              <a:t>Link to Dataset</a:t>
            </a:r>
            <a:endParaRPr lang="en-US" sz="1050" b="1" dirty="0"/>
          </a:p>
        </p:txBody>
      </p:sp>
    </p:spTree>
    <p:extLst>
      <p:ext uri="{BB962C8B-B14F-4D97-AF65-F5344CB8AC3E}">
        <p14:creationId xmlns:p14="http://schemas.microsoft.com/office/powerpoint/2010/main" val="255606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AC61E-2011-E6D2-EDC1-D8873719FA99}"/>
              </a:ext>
            </a:extLst>
          </p:cNvPr>
          <p:cNvSpPr>
            <a:spLocks noGrp="1"/>
          </p:cNvSpPr>
          <p:nvPr>
            <p:ph type="title"/>
          </p:nvPr>
        </p:nvSpPr>
        <p:spPr>
          <a:xfrm>
            <a:off x="1043631" y="809898"/>
            <a:ext cx="9942716" cy="1554480"/>
          </a:xfrm>
        </p:spPr>
        <p:txBody>
          <a:bodyPr anchor="ctr">
            <a:normAutofit/>
          </a:bodyPr>
          <a:lstStyle/>
          <a:p>
            <a:r>
              <a:rPr lang="en-US" sz="4800" dirty="0"/>
              <a:t>Exploratory Data Analysis(EDA):</a:t>
            </a:r>
            <a:endParaRPr lang="en-IN" sz="4800" dirty="0"/>
          </a:p>
        </p:txBody>
      </p:sp>
      <p:sp>
        <p:nvSpPr>
          <p:cNvPr id="3" name="Content Placeholder 2">
            <a:extLst>
              <a:ext uri="{FF2B5EF4-FFF2-40B4-BE49-F238E27FC236}">
                <a16:creationId xmlns:a16="http://schemas.microsoft.com/office/drawing/2014/main" id="{CB15D144-CC38-6440-CE46-BC0A6CFAB75D}"/>
              </a:ext>
            </a:extLst>
          </p:cNvPr>
          <p:cNvSpPr>
            <a:spLocks noGrp="1"/>
          </p:cNvSpPr>
          <p:nvPr>
            <p:ph idx="1"/>
          </p:nvPr>
        </p:nvSpPr>
        <p:spPr>
          <a:xfrm>
            <a:off x="1045028" y="3017522"/>
            <a:ext cx="9941319" cy="3124658"/>
          </a:xfrm>
        </p:spPr>
        <p:txBody>
          <a:bodyPr anchor="ctr">
            <a:normAutofit/>
          </a:bodyPr>
          <a:lstStyle/>
          <a:p>
            <a:pPr marL="0" indent="0" algn="just">
              <a:buNone/>
            </a:pPr>
            <a:endParaRPr lang="en-US" sz="2400" dirty="0"/>
          </a:p>
          <a:p>
            <a:pPr algn="just"/>
            <a:r>
              <a:rPr lang="en-US" sz="2400" dirty="0"/>
              <a:t>Conducted Exploratory Data Analysis (EDA) on the cleaned dataset.</a:t>
            </a:r>
          </a:p>
          <a:p>
            <a:pPr algn="just"/>
            <a:r>
              <a:rPr lang="en-US" sz="2400" dirty="0"/>
              <a:t>Gained an overview and understanding of the data.</a:t>
            </a:r>
          </a:p>
          <a:p>
            <a:pPr algn="just"/>
            <a:r>
              <a:rPr lang="en-US" sz="2400" dirty="0"/>
              <a:t>Developed insights to guide further analysis and modeling.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47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D3E573C-3958-42CC-A225-6B8B07B0F6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37AE4E8-E01E-4FD9-89B2-91EF5C7DD5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6758 w 12192000"/>
              <a:gd name="connsiteY0" fmla="*/ 10203 h 6858000"/>
              <a:gd name="connsiteX1" fmla="*/ 5392866 w 12192000"/>
              <a:gd name="connsiteY1" fmla="*/ 11426 h 6858000"/>
              <a:gd name="connsiteX2" fmla="*/ 5281815 w 12192000"/>
              <a:gd name="connsiteY2" fmla="*/ 43431 h 6858000"/>
              <a:gd name="connsiteX3" fmla="*/ 5060816 w 12192000"/>
              <a:gd name="connsiteY3" fmla="*/ 140336 h 6858000"/>
              <a:gd name="connsiteX4" fmla="*/ 5019170 w 12192000"/>
              <a:gd name="connsiteY4" fmla="*/ 180311 h 6858000"/>
              <a:gd name="connsiteX5" fmla="*/ 4674779 w 12192000"/>
              <a:gd name="connsiteY5" fmla="*/ 441672 h 6858000"/>
              <a:gd name="connsiteX6" fmla="*/ 4740661 w 12192000"/>
              <a:gd name="connsiteY6" fmla="*/ 497083 h 6858000"/>
              <a:gd name="connsiteX7" fmla="*/ 4618372 w 12192000"/>
              <a:gd name="connsiteY7" fmla="*/ 563372 h 6858000"/>
              <a:gd name="connsiteX8" fmla="*/ 4590828 w 12192000"/>
              <a:gd name="connsiteY8" fmla="*/ 591204 h 6858000"/>
              <a:gd name="connsiteX9" fmla="*/ 4614185 w 12192000"/>
              <a:gd name="connsiteY9" fmla="*/ 624601 h 6858000"/>
              <a:gd name="connsiteX10" fmla="*/ 4664862 w 12192000"/>
              <a:gd name="connsiteY10" fmla="*/ 647878 h 6858000"/>
              <a:gd name="connsiteX11" fmla="*/ 4732066 w 12192000"/>
              <a:gd name="connsiteY11" fmla="*/ 706829 h 6858000"/>
              <a:gd name="connsiteX12" fmla="*/ 4729423 w 12192000"/>
              <a:gd name="connsiteY12" fmla="*/ 752878 h 6858000"/>
              <a:gd name="connsiteX13" fmla="*/ 4689540 w 12192000"/>
              <a:gd name="connsiteY13" fmla="*/ 836372 h 6858000"/>
              <a:gd name="connsiteX14" fmla="*/ 4749475 w 12192000"/>
              <a:gd name="connsiteY14" fmla="*/ 923661 h 6858000"/>
              <a:gd name="connsiteX15" fmla="*/ 4780322 w 12192000"/>
              <a:gd name="connsiteY15" fmla="*/ 949468 h 6858000"/>
              <a:gd name="connsiteX16" fmla="*/ 4720828 w 12192000"/>
              <a:gd name="connsiteY16" fmla="*/ 958323 h 6858000"/>
              <a:gd name="connsiteX17" fmla="*/ 4700119 w 12192000"/>
              <a:gd name="connsiteY17" fmla="*/ 994757 h 6858000"/>
              <a:gd name="connsiteX18" fmla="*/ 4690862 w 12192000"/>
              <a:gd name="connsiteY18" fmla="*/ 1012975 h 6858000"/>
              <a:gd name="connsiteX19" fmla="*/ 4634676 w 12192000"/>
              <a:gd name="connsiteY19" fmla="*/ 1127083 h 6858000"/>
              <a:gd name="connsiteX20" fmla="*/ 4644152 w 12192000"/>
              <a:gd name="connsiteY20" fmla="*/ 1158961 h 6858000"/>
              <a:gd name="connsiteX21" fmla="*/ 4737797 w 12192000"/>
              <a:gd name="connsiteY21" fmla="*/ 1313047 h 6858000"/>
              <a:gd name="connsiteX22" fmla="*/ 4638204 w 12192000"/>
              <a:gd name="connsiteY22" fmla="*/ 1356058 h 6858000"/>
              <a:gd name="connsiteX23" fmla="*/ 4632253 w 12192000"/>
              <a:gd name="connsiteY23" fmla="*/ 1428925 h 6858000"/>
              <a:gd name="connsiteX24" fmla="*/ 4581575 w 12192000"/>
              <a:gd name="connsiteY24" fmla="*/ 1510395 h 6858000"/>
              <a:gd name="connsiteX25" fmla="*/ 4470084 w 12192000"/>
              <a:gd name="connsiteY25" fmla="*/ 1625011 h 6858000"/>
              <a:gd name="connsiteX26" fmla="*/ 4406845 w 12192000"/>
              <a:gd name="connsiteY26" fmla="*/ 1701926 h 6858000"/>
              <a:gd name="connsiteX27" fmla="*/ 4515913 w 12192000"/>
              <a:gd name="connsiteY27" fmla="*/ 1722418 h 6858000"/>
              <a:gd name="connsiteX28" fmla="*/ 4532879 w 12192000"/>
              <a:gd name="connsiteY28" fmla="*/ 1734311 h 6858000"/>
              <a:gd name="connsiteX29" fmla="*/ 4519880 w 12192000"/>
              <a:gd name="connsiteY29" fmla="*/ 1774792 h 6858000"/>
              <a:gd name="connsiteX30" fmla="*/ 4502473 w 12192000"/>
              <a:gd name="connsiteY30" fmla="*/ 1815024 h 6858000"/>
              <a:gd name="connsiteX31" fmla="*/ 4514592 w 12192000"/>
              <a:gd name="connsiteY31" fmla="*/ 1846649 h 6858000"/>
              <a:gd name="connsiteX32" fmla="*/ 4599644 w 12192000"/>
              <a:gd name="connsiteY32" fmla="*/ 1983529 h 6858000"/>
              <a:gd name="connsiteX33" fmla="*/ 4669490 w 12192000"/>
              <a:gd name="connsiteY33" fmla="*/ 2037925 h 6858000"/>
              <a:gd name="connsiteX34" fmla="*/ 4828575 w 12192000"/>
              <a:gd name="connsiteY34" fmla="*/ 2285118 h 6858000"/>
              <a:gd name="connsiteX35" fmla="*/ 4878593 w 12192000"/>
              <a:gd name="connsiteY35" fmla="*/ 2365322 h 6858000"/>
              <a:gd name="connsiteX36" fmla="*/ 4841575 w 12192000"/>
              <a:gd name="connsiteY36" fmla="*/ 2393659 h 6858000"/>
              <a:gd name="connsiteX37" fmla="*/ 4912527 w 12192000"/>
              <a:gd name="connsiteY37" fmla="*/ 2477660 h 6858000"/>
              <a:gd name="connsiteX38" fmla="*/ 4996035 w 12192000"/>
              <a:gd name="connsiteY38" fmla="*/ 2571021 h 6858000"/>
              <a:gd name="connsiteX39" fmla="*/ 5017848 w 12192000"/>
              <a:gd name="connsiteY39" fmla="*/ 2595818 h 6858000"/>
              <a:gd name="connsiteX40" fmla="*/ 6739364 w 12192000"/>
              <a:gd name="connsiteY40" fmla="*/ 3428225 h 6858000"/>
              <a:gd name="connsiteX41" fmla="*/ 7193263 w 12192000"/>
              <a:gd name="connsiteY41" fmla="*/ 3305514 h 6858000"/>
              <a:gd name="connsiteX42" fmla="*/ 7372843 w 12192000"/>
              <a:gd name="connsiteY42" fmla="*/ 3210130 h 6858000"/>
              <a:gd name="connsiteX43" fmla="*/ 7602877 w 12192000"/>
              <a:gd name="connsiteY43" fmla="*/ 3057057 h 6858000"/>
              <a:gd name="connsiteX44" fmla="*/ 7848777 w 12192000"/>
              <a:gd name="connsiteY44" fmla="*/ 2933840 h 6858000"/>
              <a:gd name="connsiteX45" fmla="*/ 7932507 w 12192000"/>
              <a:gd name="connsiteY45" fmla="*/ 2820997 h 6858000"/>
              <a:gd name="connsiteX46" fmla="*/ 7961812 w 12192000"/>
              <a:gd name="connsiteY46" fmla="*/ 2789372 h 6858000"/>
              <a:gd name="connsiteX47" fmla="*/ 8035185 w 12192000"/>
              <a:gd name="connsiteY47" fmla="*/ 2748129 h 6858000"/>
              <a:gd name="connsiteX48" fmla="*/ 8163202 w 12192000"/>
              <a:gd name="connsiteY48" fmla="*/ 2659069 h 6858000"/>
              <a:gd name="connsiteX49" fmla="*/ 8116270 w 12192000"/>
              <a:gd name="connsiteY49" fmla="*/ 2638828 h 6858000"/>
              <a:gd name="connsiteX50" fmla="*/ 7981202 w 12192000"/>
              <a:gd name="connsiteY50" fmla="*/ 2692720 h 6858000"/>
              <a:gd name="connsiteX51" fmla="*/ 7882928 w 12192000"/>
              <a:gd name="connsiteY51" fmla="*/ 2707140 h 6858000"/>
              <a:gd name="connsiteX52" fmla="*/ 8021303 w 12192000"/>
              <a:gd name="connsiteY52" fmla="*/ 2613022 h 6858000"/>
              <a:gd name="connsiteX53" fmla="*/ 8155270 w 12192000"/>
              <a:gd name="connsiteY53" fmla="*/ 2490563 h 6858000"/>
              <a:gd name="connsiteX54" fmla="*/ 8051930 w 12192000"/>
              <a:gd name="connsiteY54" fmla="*/ 2514093 h 6858000"/>
              <a:gd name="connsiteX55" fmla="*/ 8047523 w 12192000"/>
              <a:gd name="connsiteY55" fmla="*/ 2497647 h 6858000"/>
              <a:gd name="connsiteX56" fmla="*/ 8136981 w 12192000"/>
              <a:gd name="connsiteY56" fmla="*/ 2351913 h 6858000"/>
              <a:gd name="connsiteX57" fmla="*/ 8181271 w 12192000"/>
              <a:gd name="connsiteY57" fmla="*/ 2293214 h 6858000"/>
              <a:gd name="connsiteX58" fmla="*/ 8380457 w 12192000"/>
              <a:gd name="connsiteY58" fmla="*/ 2116360 h 6858000"/>
              <a:gd name="connsiteX59" fmla="*/ 8191404 w 12192000"/>
              <a:gd name="connsiteY59" fmla="*/ 2195300 h 6858000"/>
              <a:gd name="connsiteX60" fmla="*/ 8386627 w 12192000"/>
              <a:gd name="connsiteY60" fmla="*/ 2023250 h 6858000"/>
              <a:gd name="connsiteX61" fmla="*/ 8481372 w 12192000"/>
              <a:gd name="connsiteY61" fmla="*/ 1959745 h 6858000"/>
              <a:gd name="connsiteX62" fmla="*/ 8505390 w 12192000"/>
              <a:gd name="connsiteY62" fmla="*/ 1922299 h 6858000"/>
              <a:gd name="connsiteX63" fmla="*/ 8463305 w 12192000"/>
              <a:gd name="connsiteY63" fmla="*/ 1914202 h 6858000"/>
              <a:gd name="connsiteX64" fmla="*/ 8334185 w 12192000"/>
              <a:gd name="connsiteY64" fmla="*/ 1928626 h 6858000"/>
              <a:gd name="connsiteX65" fmla="*/ 8493491 w 12192000"/>
              <a:gd name="connsiteY65" fmla="*/ 1812998 h 6858000"/>
              <a:gd name="connsiteX66" fmla="*/ 8374066 w 12192000"/>
              <a:gd name="connsiteY66" fmla="*/ 1830708 h 6858000"/>
              <a:gd name="connsiteX67" fmla="*/ 8339694 w 12192000"/>
              <a:gd name="connsiteY67" fmla="*/ 1785166 h 6858000"/>
              <a:gd name="connsiteX68" fmla="*/ 8284168 w 12192000"/>
              <a:gd name="connsiteY68" fmla="*/ 1711540 h 6858000"/>
              <a:gd name="connsiteX69" fmla="*/ 8245831 w 12192000"/>
              <a:gd name="connsiteY69" fmla="*/ 1670552 h 6858000"/>
              <a:gd name="connsiteX70" fmla="*/ 8229745 w 12192000"/>
              <a:gd name="connsiteY70" fmla="*/ 1541517 h 6858000"/>
              <a:gd name="connsiteX71" fmla="*/ 8262796 w 12192000"/>
              <a:gd name="connsiteY71" fmla="*/ 1400336 h 6858000"/>
              <a:gd name="connsiteX72" fmla="*/ 8352254 w 12192000"/>
              <a:gd name="connsiteY72" fmla="*/ 1328987 h 6858000"/>
              <a:gd name="connsiteX73" fmla="*/ 8326473 w 12192000"/>
              <a:gd name="connsiteY73" fmla="*/ 1248781 h 6858000"/>
              <a:gd name="connsiteX74" fmla="*/ 8136099 w 12192000"/>
              <a:gd name="connsiteY74" fmla="*/ 1297360 h 6858000"/>
              <a:gd name="connsiteX75" fmla="*/ 8420998 w 12192000"/>
              <a:gd name="connsiteY75" fmla="*/ 1106336 h 6858000"/>
              <a:gd name="connsiteX76" fmla="*/ 8373186 w 12192000"/>
              <a:gd name="connsiteY76" fmla="*/ 1096722 h 6858000"/>
              <a:gd name="connsiteX77" fmla="*/ 8375169 w 12192000"/>
              <a:gd name="connsiteY77" fmla="*/ 1081794 h 6858000"/>
              <a:gd name="connsiteX78" fmla="*/ 8372084 w 12192000"/>
              <a:gd name="connsiteY78" fmla="*/ 989950 h 6858000"/>
              <a:gd name="connsiteX79" fmla="*/ 8364151 w 12192000"/>
              <a:gd name="connsiteY79" fmla="*/ 947697 h 6858000"/>
              <a:gd name="connsiteX80" fmla="*/ 8376711 w 12192000"/>
              <a:gd name="connsiteY80" fmla="*/ 899118 h 6858000"/>
              <a:gd name="connsiteX81" fmla="*/ 8162981 w 12192000"/>
              <a:gd name="connsiteY81" fmla="*/ 918094 h 6858000"/>
              <a:gd name="connsiteX82" fmla="*/ 8069999 w 12192000"/>
              <a:gd name="connsiteY82" fmla="*/ 906961 h 6858000"/>
              <a:gd name="connsiteX83" fmla="*/ 7907827 w 12192000"/>
              <a:gd name="connsiteY83" fmla="*/ 903926 h 6858000"/>
              <a:gd name="connsiteX84" fmla="*/ 7832692 w 12192000"/>
              <a:gd name="connsiteY84" fmla="*/ 913287 h 6858000"/>
              <a:gd name="connsiteX85" fmla="*/ 7768573 w 12192000"/>
              <a:gd name="connsiteY85" fmla="*/ 901144 h 6858000"/>
              <a:gd name="connsiteX86" fmla="*/ 7830048 w 12192000"/>
              <a:gd name="connsiteY86" fmla="*/ 843963 h 6858000"/>
              <a:gd name="connsiteX87" fmla="*/ 7916642 w 12192000"/>
              <a:gd name="connsiteY87" fmla="*/ 844721 h 6858000"/>
              <a:gd name="connsiteX88" fmla="*/ 7978337 w 12192000"/>
              <a:gd name="connsiteY88" fmla="*/ 807530 h 6858000"/>
              <a:gd name="connsiteX89" fmla="*/ 8037167 w 12192000"/>
              <a:gd name="connsiteY89" fmla="*/ 740226 h 6858000"/>
              <a:gd name="connsiteX90" fmla="*/ 8244728 w 12192000"/>
              <a:gd name="connsiteY90" fmla="*/ 632950 h 6858000"/>
              <a:gd name="connsiteX91" fmla="*/ 8282626 w 12192000"/>
              <a:gd name="connsiteY91" fmla="*/ 592216 h 6858000"/>
              <a:gd name="connsiteX92" fmla="*/ 7689250 w 12192000"/>
              <a:gd name="connsiteY92" fmla="*/ 747818 h 6858000"/>
              <a:gd name="connsiteX93" fmla="*/ 7872573 w 12192000"/>
              <a:gd name="connsiteY93" fmla="*/ 682541 h 6858000"/>
              <a:gd name="connsiteX94" fmla="*/ 7748521 w 12192000"/>
              <a:gd name="connsiteY94" fmla="*/ 694433 h 6858000"/>
              <a:gd name="connsiteX95" fmla="*/ 7679775 w 12192000"/>
              <a:gd name="connsiteY95" fmla="*/ 650662 h 6858000"/>
              <a:gd name="connsiteX96" fmla="*/ 7680657 w 12192000"/>
              <a:gd name="connsiteY96" fmla="*/ 638264 h 6858000"/>
              <a:gd name="connsiteX97" fmla="*/ 7731115 w 12192000"/>
              <a:gd name="connsiteY97" fmla="*/ 597528 h 6858000"/>
              <a:gd name="connsiteX98" fmla="*/ 7760642 w 12192000"/>
              <a:gd name="connsiteY98" fmla="*/ 571216 h 6858000"/>
              <a:gd name="connsiteX99" fmla="*/ 7841505 w 12192000"/>
              <a:gd name="connsiteY99" fmla="*/ 476336 h 6858000"/>
              <a:gd name="connsiteX100" fmla="*/ 7783776 w 12192000"/>
              <a:gd name="connsiteY100" fmla="*/ 466216 h 6858000"/>
              <a:gd name="connsiteX101" fmla="*/ 7762403 w 12192000"/>
              <a:gd name="connsiteY101" fmla="*/ 446481 h 6858000"/>
              <a:gd name="connsiteX102" fmla="*/ 7778488 w 12192000"/>
              <a:gd name="connsiteY102" fmla="*/ 418650 h 6858000"/>
              <a:gd name="connsiteX103" fmla="*/ 7957184 w 12192000"/>
              <a:gd name="connsiteY103" fmla="*/ 333131 h 6858000"/>
              <a:gd name="connsiteX104" fmla="*/ 7971064 w 12192000"/>
              <a:gd name="connsiteY104" fmla="*/ 266841 h 6858000"/>
              <a:gd name="connsiteX105" fmla="*/ 7937572 w 12192000"/>
              <a:gd name="connsiteY105" fmla="*/ 256975 h 6858000"/>
              <a:gd name="connsiteX106" fmla="*/ 7898573 w 12192000"/>
              <a:gd name="connsiteY106" fmla="*/ 261528 h 6858000"/>
              <a:gd name="connsiteX107" fmla="*/ 7929642 w 12192000"/>
              <a:gd name="connsiteY107" fmla="*/ 209408 h 6858000"/>
              <a:gd name="connsiteX108" fmla="*/ 8056117 w 12192000"/>
              <a:gd name="connsiteY108" fmla="*/ 156782 h 6858000"/>
              <a:gd name="connsiteX109" fmla="*/ 8025270 w 12192000"/>
              <a:gd name="connsiteY109" fmla="*/ 108457 h 6858000"/>
              <a:gd name="connsiteX110" fmla="*/ 8167695 w 12192000"/>
              <a:gd name="connsiteY110" fmla="*/ 35609 h 6858000"/>
              <a:gd name="connsiteX111" fmla="*/ 8251347 w 12192000"/>
              <a:gd name="connsiteY111" fmla="*/ 10203 h 6858000"/>
              <a:gd name="connsiteX112" fmla="*/ 0 w 12192000"/>
              <a:gd name="connsiteY112" fmla="*/ 0 h 6858000"/>
              <a:gd name="connsiteX113" fmla="*/ 12192000 w 12192000"/>
              <a:gd name="connsiteY113" fmla="*/ 0 h 6858000"/>
              <a:gd name="connsiteX114" fmla="*/ 12192000 w 12192000"/>
              <a:gd name="connsiteY114" fmla="*/ 10202 h 6858000"/>
              <a:gd name="connsiteX115" fmla="*/ 10023511 w 12192000"/>
              <a:gd name="connsiteY115" fmla="*/ 10202 h 6858000"/>
              <a:gd name="connsiteX116" fmla="*/ 10081290 w 12192000"/>
              <a:gd name="connsiteY116" fmla="*/ 46954 h 6858000"/>
              <a:gd name="connsiteX117" fmla="*/ 10208104 w 12192000"/>
              <a:gd name="connsiteY117" fmla="*/ 121978 h 6858000"/>
              <a:gd name="connsiteX118" fmla="*/ 9887339 w 12192000"/>
              <a:gd name="connsiteY118" fmla="*/ 204920 h 6858000"/>
              <a:gd name="connsiteX119" fmla="*/ 9575589 w 12192000"/>
              <a:gd name="connsiteY119" fmla="*/ 322144 h 6858000"/>
              <a:gd name="connsiteX120" fmla="*/ 9516842 w 12192000"/>
              <a:gd name="connsiteY120" fmla="*/ 370501 h 6858000"/>
              <a:gd name="connsiteX121" fmla="*/ 9031031 w 12192000"/>
              <a:gd name="connsiteY121" fmla="*/ 686665 h 6858000"/>
              <a:gd name="connsiteX122" fmla="*/ 9123967 w 12192000"/>
              <a:gd name="connsiteY122" fmla="*/ 753695 h 6858000"/>
              <a:gd name="connsiteX123" fmla="*/ 8951461 w 12192000"/>
              <a:gd name="connsiteY123" fmla="*/ 833883 h 6858000"/>
              <a:gd name="connsiteX124" fmla="*/ 8912607 w 12192000"/>
              <a:gd name="connsiteY124" fmla="*/ 867550 h 6858000"/>
              <a:gd name="connsiteX125" fmla="*/ 8945555 w 12192000"/>
              <a:gd name="connsiteY125" fmla="*/ 907951 h 6858000"/>
              <a:gd name="connsiteX126" fmla="*/ 9017042 w 12192000"/>
              <a:gd name="connsiteY126" fmla="*/ 936109 h 6858000"/>
              <a:gd name="connsiteX127" fmla="*/ 9111842 w 12192000"/>
              <a:gd name="connsiteY127" fmla="*/ 1007420 h 6858000"/>
              <a:gd name="connsiteX128" fmla="*/ 9108115 w 12192000"/>
              <a:gd name="connsiteY128" fmla="*/ 1063124 h 6858000"/>
              <a:gd name="connsiteX129" fmla="*/ 9051854 w 12192000"/>
              <a:gd name="connsiteY129" fmla="*/ 1164126 h 6858000"/>
              <a:gd name="connsiteX130" fmla="*/ 9136399 w 12192000"/>
              <a:gd name="connsiteY130" fmla="*/ 1269719 h 6858000"/>
              <a:gd name="connsiteX131" fmla="*/ 9179914 w 12192000"/>
              <a:gd name="connsiteY131" fmla="*/ 1300937 h 6858000"/>
              <a:gd name="connsiteX132" fmla="*/ 9095990 w 12192000"/>
              <a:gd name="connsiteY132" fmla="*/ 1311649 h 6858000"/>
              <a:gd name="connsiteX133" fmla="*/ 9066775 w 12192000"/>
              <a:gd name="connsiteY133" fmla="*/ 1355722 h 6858000"/>
              <a:gd name="connsiteX134" fmla="*/ 9053719 w 12192000"/>
              <a:gd name="connsiteY134" fmla="*/ 1377759 h 6858000"/>
              <a:gd name="connsiteX135" fmla="*/ 8974460 w 12192000"/>
              <a:gd name="connsiteY135" fmla="*/ 1515794 h 6858000"/>
              <a:gd name="connsiteX136" fmla="*/ 8987827 w 12192000"/>
              <a:gd name="connsiteY136" fmla="*/ 1554357 h 6858000"/>
              <a:gd name="connsiteX137" fmla="*/ 9119926 w 12192000"/>
              <a:gd name="connsiteY137" fmla="*/ 1740752 h 6858000"/>
              <a:gd name="connsiteX138" fmla="*/ 8979435 w 12192000"/>
              <a:gd name="connsiteY138" fmla="*/ 1792782 h 6858000"/>
              <a:gd name="connsiteX139" fmla="*/ 8971042 w 12192000"/>
              <a:gd name="connsiteY139" fmla="*/ 1880927 h 6858000"/>
              <a:gd name="connsiteX140" fmla="*/ 8899553 w 12192000"/>
              <a:gd name="connsiteY140" fmla="*/ 1979481 h 6858000"/>
              <a:gd name="connsiteX141" fmla="*/ 8742279 w 12192000"/>
              <a:gd name="connsiteY141" fmla="*/ 2118129 h 6858000"/>
              <a:gd name="connsiteX142" fmla="*/ 8653074 w 12192000"/>
              <a:gd name="connsiteY142" fmla="*/ 2211172 h 6858000"/>
              <a:gd name="connsiteX143" fmla="*/ 8806929 w 12192000"/>
              <a:gd name="connsiteY143" fmla="*/ 2235961 h 6858000"/>
              <a:gd name="connsiteX144" fmla="*/ 8830862 w 12192000"/>
              <a:gd name="connsiteY144" fmla="*/ 2250347 h 6858000"/>
              <a:gd name="connsiteX145" fmla="*/ 8812524 w 12192000"/>
              <a:gd name="connsiteY145" fmla="*/ 2299317 h 6858000"/>
              <a:gd name="connsiteX146" fmla="*/ 8787969 w 12192000"/>
              <a:gd name="connsiteY146" fmla="*/ 2347984 h 6858000"/>
              <a:gd name="connsiteX147" fmla="*/ 8805064 w 12192000"/>
              <a:gd name="connsiteY147" fmla="*/ 2386240 h 6858000"/>
              <a:gd name="connsiteX148" fmla="*/ 8925043 w 12192000"/>
              <a:gd name="connsiteY148" fmla="*/ 2551822 h 6858000"/>
              <a:gd name="connsiteX149" fmla="*/ 9023571 w 12192000"/>
              <a:gd name="connsiteY149" fmla="*/ 2617624 h 6858000"/>
              <a:gd name="connsiteX150" fmla="*/ 9247982 w 12192000"/>
              <a:gd name="connsiteY150" fmla="*/ 2916649 h 6858000"/>
              <a:gd name="connsiteX151" fmla="*/ 9318539 w 12192000"/>
              <a:gd name="connsiteY151" fmla="*/ 3013671 h 6858000"/>
              <a:gd name="connsiteX152" fmla="*/ 9266320 w 12192000"/>
              <a:gd name="connsiteY152" fmla="*/ 3047949 h 6858000"/>
              <a:gd name="connsiteX153" fmla="*/ 9366406 w 12192000"/>
              <a:gd name="connsiteY153" fmla="*/ 3149564 h 6858000"/>
              <a:gd name="connsiteX154" fmla="*/ 9484207 w 12192000"/>
              <a:gd name="connsiteY154" fmla="*/ 3262501 h 6858000"/>
              <a:gd name="connsiteX155" fmla="*/ 9514977 w 12192000"/>
              <a:gd name="connsiteY155" fmla="*/ 3292497 h 6858000"/>
              <a:gd name="connsiteX156" fmla="*/ 11943411 w 12192000"/>
              <a:gd name="connsiteY156" fmla="*/ 4299446 h 6858000"/>
              <a:gd name="connsiteX157" fmla="*/ 12108408 w 12192000"/>
              <a:gd name="connsiteY157" fmla="*/ 4283397 h 6858000"/>
              <a:gd name="connsiteX158" fmla="*/ 12192000 w 12192000"/>
              <a:gd name="connsiteY158" fmla="*/ 4266564 h 6858000"/>
              <a:gd name="connsiteX159" fmla="*/ 12192000 w 12192000"/>
              <a:gd name="connsiteY159" fmla="*/ 6858000 h 6858000"/>
              <a:gd name="connsiteX160" fmla="*/ 0 w 12192000"/>
              <a:gd name="connsiteY160" fmla="*/ 6858000 h 6858000"/>
              <a:gd name="connsiteX161" fmla="*/ 0 w 12192000"/>
              <a:gd name="connsiteY161" fmla="*/ 6205082 h 6858000"/>
              <a:gd name="connsiteX162" fmla="*/ 31834 w 12192000"/>
              <a:gd name="connsiteY162" fmla="*/ 6211531 h 6858000"/>
              <a:gd name="connsiteX163" fmla="*/ 247714 w 12192000"/>
              <a:gd name="connsiteY163" fmla="*/ 6232657 h 6858000"/>
              <a:gd name="connsiteX164" fmla="*/ 3425038 w 12192000"/>
              <a:gd name="connsiteY164" fmla="*/ 4907153 h 6858000"/>
              <a:gd name="connsiteX165" fmla="*/ 3465296 w 12192000"/>
              <a:gd name="connsiteY165" fmla="*/ 4867667 h 6858000"/>
              <a:gd name="connsiteX166" fmla="*/ 3619425 w 12192000"/>
              <a:gd name="connsiteY166" fmla="*/ 4719002 h 6858000"/>
              <a:gd name="connsiteX167" fmla="*/ 3750377 w 12192000"/>
              <a:gd name="connsiteY167" fmla="*/ 4585241 h 6858000"/>
              <a:gd name="connsiteX168" fmla="*/ 3682054 w 12192000"/>
              <a:gd name="connsiteY168" fmla="*/ 4540118 h 6858000"/>
              <a:gd name="connsiteX169" fmla="*/ 3774370 w 12192000"/>
              <a:gd name="connsiteY169" fmla="*/ 4412403 h 6858000"/>
              <a:gd name="connsiteX170" fmla="*/ 4067986 w 12192000"/>
              <a:gd name="connsiteY170" fmla="*/ 4018780 h 6858000"/>
              <a:gd name="connsiteX171" fmla="*/ 4196899 w 12192000"/>
              <a:gd name="connsiteY171" fmla="*/ 3932160 h 6858000"/>
              <a:gd name="connsiteX172" fmla="*/ 4353877 w 12192000"/>
              <a:gd name="connsiteY172" fmla="*/ 3714196 h 6858000"/>
              <a:gd name="connsiteX173" fmla="*/ 4376244 w 12192000"/>
              <a:gd name="connsiteY173" fmla="*/ 3663837 h 6858000"/>
              <a:gd name="connsiteX174" fmla="*/ 4344116 w 12192000"/>
              <a:gd name="connsiteY174" fmla="*/ 3599773 h 6858000"/>
              <a:gd name="connsiteX175" fmla="*/ 4320122 w 12192000"/>
              <a:gd name="connsiteY175" fmla="*/ 3535311 h 6858000"/>
              <a:gd name="connsiteX176" fmla="*/ 4351436 w 12192000"/>
              <a:gd name="connsiteY176" fmla="*/ 3516374 h 6858000"/>
              <a:gd name="connsiteX177" fmla="*/ 4552738 w 12192000"/>
              <a:gd name="connsiteY177" fmla="*/ 3483742 h 6858000"/>
              <a:gd name="connsiteX178" fmla="*/ 4436023 w 12192000"/>
              <a:gd name="connsiteY178" fmla="*/ 3361265 h 6858000"/>
              <a:gd name="connsiteX179" fmla="*/ 4230249 w 12192000"/>
              <a:gd name="connsiteY179" fmla="*/ 3178754 h 6858000"/>
              <a:gd name="connsiteX180" fmla="*/ 4136714 w 12192000"/>
              <a:gd name="connsiteY180" fmla="*/ 3049023 h 6858000"/>
              <a:gd name="connsiteX181" fmla="*/ 4125732 w 12192000"/>
              <a:gd name="connsiteY181" fmla="*/ 2932992 h 6858000"/>
              <a:gd name="connsiteX182" fmla="*/ 3941916 w 12192000"/>
              <a:gd name="connsiteY182" fmla="*/ 2864502 h 6858000"/>
              <a:gd name="connsiteX183" fmla="*/ 4114752 w 12192000"/>
              <a:gd name="connsiteY183" fmla="*/ 2619140 h 6858000"/>
              <a:gd name="connsiteX184" fmla="*/ 4132241 w 12192000"/>
              <a:gd name="connsiteY184" fmla="*/ 2568377 h 6858000"/>
              <a:gd name="connsiteX185" fmla="*/ 4028540 w 12192000"/>
              <a:gd name="connsiteY185" fmla="*/ 2386674 h 6858000"/>
              <a:gd name="connsiteX186" fmla="*/ 4011458 w 12192000"/>
              <a:gd name="connsiteY186" fmla="*/ 2357665 h 6858000"/>
              <a:gd name="connsiteX187" fmla="*/ 3973233 w 12192000"/>
              <a:gd name="connsiteY187" fmla="*/ 2299649 h 6858000"/>
              <a:gd name="connsiteX188" fmla="*/ 3863429 w 12192000"/>
              <a:gd name="connsiteY188" fmla="*/ 2285548 h 6858000"/>
              <a:gd name="connsiteX189" fmla="*/ 3920363 w 12192000"/>
              <a:gd name="connsiteY189" fmla="*/ 2244454 h 6858000"/>
              <a:gd name="connsiteX190" fmla="*/ 4030981 w 12192000"/>
              <a:gd name="connsiteY190" fmla="*/ 2105456 h 6858000"/>
              <a:gd name="connsiteX191" fmla="*/ 3957370 w 12192000"/>
              <a:gd name="connsiteY191" fmla="*/ 1972502 h 6858000"/>
              <a:gd name="connsiteX192" fmla="*/ 3952493 w 12192000"/>
              <a:gd name="connsiteY192" fmla="*/ 1899176 h 6858000"/>
              <a:gd name="connsiteX193" fmla="*/ 4076527 w 12192000"/>
              <a:gd name="connsiteY193" fmla="*/ 1805304 h 6858000"/>
              <a:gd name="connsiteX194" fmla="*/ 4170061 w 12192000"/>
              <a:gd name="connsiteY194" fmla="*/ 1768238 h 6858000"/>
              <a:gd name="connsiteX195" fmla="*/ 4213168 w 12192000"/>
              <a:gd name="connsiteY195" fmla="*/ 1715057 h 6858000"/>
              <a:gd name="connsiteX196" fmla="*/ 4162334 w 12192000"/>
              <a:gd name="connsiteY196" fmla="*/ 1670739 h 6858000"/>
              <a:gd name="connsiteX197" fmla="*/ 3936629 w 12192000"/>
              <a:gd name="connsiteY197" fmla="*/ 1565182 h 6858000"/>
              <a:gd name="connsiteX198" fmla="*/ 4058225 w 12192000"/>
              <a:gd name="connsiteY198" fmla="*/ 1476947 h 6858000"/>
              <a:gd name="connsiteX199" fmla="*/ 3422598 w 12192000"/>
              <a:gd name="connsiteY199" fmla="*/ 1060763 h 6858000"/>
              <a:gd name="connsiteX200" fmla="*/ 3345734 w 12192000"/>
              <a:gd name="connsiteY200" fmla="*/ 997107 h 6858000"/>
              <a:gd name="connsiteX201" fmla="*/ 2937846 w 12192000"/>
              <a:gd name="connsiteY201" fmla="*/ 842798 h 6858000"/>
              <a:gd name="connsiteX202" fmla="*/ 2518162 w 12192000"/>
              <a:gd name="connsiteY202" fmla="*/ 733618 h 6858000"/>
              <a:gd name="connsiteX203" fmla="*/ 2809744 w 12192000"/>
              <a:gd name="connsiteY203" fmla="*/ 503164 h 6858000"/>
              <a:gd name="connsiteX204" fmla="*/ 2364438 w 12192000"/>
              <a:gd name="connsiteY204" fmla="*/ 449579 h 6858000"/>
              <a:gd name="connsiteX205" fmla="*/ 2320927 w 12192000"/>
              <a:gd name="connsiteY205" fmla="*/ 451191 h 6858000"/>
              <a:gd name="connsiteX206" fmla="*/ 1446580 w 12192000"/>
              <a:gd name="connsiteY206" fmla="*/ 415735 h 6858000"/>
              <a:gd name="connsiteX207" fmla="*/ 193217 w 12192000"/>
              <a:gd name="connsiteY207" fmla="*/ 298092 h 6858000"/>
              <a:gd name="connsiteX208" fmla="*/ 0 w 12192000"/>
              <a:gd name="connsiteY208" fmla="*/ 2876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2192000" h="6858000">
                <a:moveTo>
                  <a:pt x="5396758" y="10203"/>
                </a:moveTo>
                <a:lnTo>
                  <a:pt x="5392866" y="11426"/>
                </a:lnTo>
                <a:cubicBezTo>
                  <a:pt x="5355355" y="23128"/>
                  <a:pt x="5318722" y="34070"/>
                  <a:pt x="5281815" y="43431"/>
                </a:cubicBezTo>
                <a:cubicBezTo>
                  <a:pt x="5203593" y="63166"/>
                  <a:pt x="5137272" y="116553"/>
                  <a:pt x="5060816" y="140336"/>
                </a:cubicBezTo>
                <a:cubicBezTo>
                  <a:pt x="5044508" y="145397"/>
                  <a:pt x="5024899" y="163107"/>
                  <a:pt x="5019170" y="180311"/>
                </a:cubicBezTo>
                <a:cubicBezTo>
                  <a:pt x="5000662" y="235975"/>
                  <a:pt x="4631152" y="392084"/>
                  <a:pt x="4674779" y="441672"/>
                </a:cubicBezTo>
                <a:cubicBezTo>
                  <a:pt x="4692846" y="462167"/>
                  <a:pt x="4716202" y="476842"/>
                  <a:pt x="4740661" y="497083"/>
                </a:cubicBezTo>
                <a:cubicBezTo>
                  <a:pt x="4703862" y="535288"/>
                  <a:pt x="4662440" y="551987"/>
                  <a:pt x="4618372" y="563372"/>
                </a:cubicBezTo>
                <a:cubicBezTo>
                  <a:pt x="4605150" y="566914"/>
                  <a:pt x="4592151" y="573998"/>
                  <a:pt x="4590828" y="591204"/>
                </a:cubicBezTo>
                <a:cubicBezTo>
                  <a:pt x="4589507" y="609167"/>
                  <a:pt x="4602948" y="616250"/>
                  <a:pt x="4614185" y="624601"/>
                </a:cubicBezTo>
                <a:cubicBezTo>
                  <a:pt x="4629828" y="636238"/>
                  <a:pt x="4645032" y="646361"/>
                  <a:pt x="4664862" y="647878"/>
                </a:cubicBezTo>
                <a:cubicBezTo>
                  <a:pt x="4697474" y="650156"/>
                  <a:pt x="4713117" y="682541"/>
                  <a:pt x="4732066" y="706829"/>
                </a:cubicBezTo>
                <a:cubicBezTo>
                  <a:pt x="4742642" y="720492"/>
                  <a:pt x="4747931" y="748069"/>
                  <a:pt x="4729423" y="752878"/>
                </a:cubicBezTo>
                <a:cubicBezTo>
                  <a:pt x="4684915" y="764517"/>
                  <a:pt x="4688440" y="798167"/>
                  <a:pt x="4689540" y="836372"/>
                </a:cubicBezTo>
                <a:cubicBezTo>
                  <a:pt x="4691083" y="883686"/>
                  <a:pt x="4717306" y="905443"/>
                  <a:pt x="4749475" y="923661"/>
                </a:cubicBezTo>
                <a:cubicBezTo>
                  <a:pt x="4760491" y="929986"/>
                  <a:pt x="4776134" y="929733"/>
                  <a:pt x="4780322" y="949468"/>
                </a:cubicBezTo>
                <a:cubicBezTo>
                  <a:pt x="4762254" y="968191"/>
                  <a:pt x="4740220" y="953012"/>
                  <a:pt x="4720828" y="958323"/>
                </a:cubicBezTo>
                <a:cubicBezTo>
                  <a:pt x="4704745" y="962624"/>
                  <a:pt x="4678083" y="960348"/>
                  <a:pt x="4700119" y="994757"/>
                </a:cubicBezTo>
                <a:cubicBezTo>
                  <a:pt x="4706508" y="1004624"/>
                  <a:pt x="4699016" y="1012216"/>
                  <a:pt x="4690862" y="1012975"/>
                </a:cubicBezTo>
                <a:cubicBezTo>
                  <a:pt x="4625643" y="1020817"/>
                  <a:pt x="4655609" y="1090397"/>
                  <a:pt x="4634676" y="1127083"/>
                </a:cubicBezTo>
                <a:cubicBezTo>
                  <a:pt x="4628948" y="1137203"/>
                  <a:pt x="4635118" y="1154661"/>
                  <a:pt x="4644152" y="1158961"/>
                </a:cubicBezTo>
                <a:cubicBezTo>
                  <a:pt x="4701880" y="1187300"/>
                  <a:pt x="4709813" y="1254854"/>
                  <a:pt x="4737797" y="1313047"/>
                </a:cubicBezTo>
                <a:cubicBezTo>
                  <a:pt x="4707388" y="1336070"/>
                  <a:pt x="4671033" y="1341130"/>
                  <a:pt x="4638204" y="1356058"/>
                </a:cubicBezTo>
                <a:cubicBezTo>
                  <a:pt x="4604049" y="1371745"/>
                  <a:pt x="4604049" y="1383384"/>
                  <a:pt x="4632253" y="1428925"/>
                </a:cubicBezTo>
                <a:cubicBezTo>
                  <a:pt x="4558880" y="1438794"/>
                  <a:pt x="4558880" y="1438794"/>
                  <a:pt x="4581575" y="1510395"/>
                </a:cubicBezTo>
                <a:cubicBezTo>
                  <a:pt x="4520098" y="1516975"/>
                  <a:pt x="4479557" y="1550877"/>
                  <a:pt x="4470084" y="1625011"/>
                </a:cubicBezTo>
                <a:cubicBezTo>
                  <a:pt x="4465456" y="1660938"/>
                  <a:pt x="4437693" y="1677889"/>
                  <a:pt x="4406845" y="1701926"/>
                </a:cubicBezTo>
                <a:cubicBezTo>
                  <a:pt x="4445184" y="1725204"/>
                  <a:pt x="4471185" y="1773781"/>
                  <a:pt x="4515913" y="1722418"/>
                </a:cubicBezTo>
                <a:cubicBezTo>
                  <a:pt x="4532219" y="1703697"/>
                  <a:pt x="4530678" y="1727480"/>
                  <a:pt x="4532879" y="1734311"/>
                </a:cubicBezTo>
                <a:cubicBezTo>
                  <a:pt x="4538167" y="1751009"/>
                  <a:pt x="4527151" y="1762142"/>
                  <a:pt x="4519880" y="1774792"/>
                </a:cubicBezTo>
                <a:cubicBezTo>
                  <a:pt x="4512828" y="1787443"/>
                  <a:pt x="4504454" y="1800852"/>
                  <a:pt x="4502473" y="1815024"/>
                </a:cubicBezTo>
                <a:cubicBezTo>
                  <a:pt x="4501151" y="1824890"/>
                  <a:pt x="4507541" y="1839310"/>
                  <a:pt x="4514592" y="1846649"/>
                </a:cubicBezTo>
                <a:cubicBezTo>
                  <a:pt x="4551609" y="1885359"/>
                  <a:pt x="4529576" y="1972396"/>
                  <a:pt x="4599644" y="1983529"/>
                </a:cubicBezTo>
                <a:cubicBezTo>
                  <a:pt x="4631152" y="1988587"/>
                  <a:pt x="4646354" y="2020467"/>
                  <a:pt x="4669490" y="2037925"/>
                </a:cubicBezTo>
                <a:cubicBezTo>
                  <a:pt x="4749914" y="2098901"/>
                  <a:pt x="4803679" y="2177334"/>
                  <a:pt x="4828575" y="2285118"/>
                </a:cubicBezTo>
                <a:cubicBezTo>
                  <a:pt x="4835406" y="2314973"/>
                  <a:pt x="4861627" y="2339010"/>
                  <a:pt x="4878593" y="2365322"/>
                </a:cubicBezTo>
                <a:cubicBezTo>
                  <a:pt x="4870440" y="2384551"/>
                  <a:pt x="4825932" y="2343057"/>
                  <a:pt x="4841575" y="2393659"/>
                </a:cubicBezTo>
                <a:cubicBezTo>
                  <a:pt x="4853473" y="2431612"/>
                  <a:pt x="4883881" y="2455142"/>
                  <a:pt x="4912527" y="2477660"/>
                </a:cubicBezTo>
                <a:cubicBezTo>
                  <a:pt x="4945136" y="2503214"/>
                  <a:pt x="4981273" y="2523708"/>
                  <a:pt x="4996035" y="2571021"/>
                </a:cubicBezTo>
                <a:cubicBezTo>
                  <a:pt x="4999120" y="2581142"/>
                  <a:pt x="5009034" y="2591768"/>
                  <a:pt x="5017848" y="2595818"/>
                </a:cubicBezTo>
                <a:cubicBezTo>
                  <a:pt x="5477478" y="3428480"/>
                  <a:pt x="6608922" y="3434045"/>
                  <a:pt x="6739364" y="3428225"/>
                </a:cubicBezTo>
                <a:cubicBezTo>
                  <a:pt x="6897348" y="3420888"/>
                  <a:pt x="7046739" y="3369527"/>
                  <a:pt x="7193263" y="3305514"/>
                </a:cubicBezTo>
                <a:cubicBezTo>
                  <a:pt x="7255180" y="3278442"/>
                  <a:pt x="7312688" y="3239986"/>
                  <a:pt x="7372843" y="3210130"/>
                </a:cubicBezTo>
                <a:cubicBezTo>
                  <a:pt x="7455910" y="3168888"/>
                  <a:pt x="7520029" y="3090202"/>
                  <a:pt x="7602877" y="3057057"/>
                </a:cubicBezTo>
                <a:cubicBezTo>
                  <a:pt x="7688148" y="3022900"/>
                  <a:pt x="7761081" y="2960407"/>
                  <a:pt x="7848777" y="2933840"/>
                </a:cubicBezTo>
                <a:cubicBezTo>
                  <a:pt x="7895048" y="2919672"/>
                  <a:pt x="7939777" y="2894118"/>
                  <a:pt x="7932507" y="2820997"/>
                </a:cubicBezTo>
                <a:cubicBezTo>
                  <a:pt x="7930523" y="2800249"/>
                  <a:pt x="7942641" y="2783300"/>
                  <a:pt x="7961812" y="2789372"/>
                </a:cubicBezTo>
                <a:cubicBezTo>
                  <a:pt x="7998386" y="2800757"/>
                  <a:pt x="8014912" y="2770648"/>
                  <a:pt x="8035185" y="2748129"/>
                </a:cubicBezTo>
                <a:cubicBezTo>
                  <a:pt x="8071320" y="2708154"/>
                  <a:pt x="8105692" y="2665649"/>
                  <a:pt x="8163202" y="2659069"/>
                </a:cubicBezTo>
                <a:cubicBezTo>
                  <a:pt x="8152185" y="2627694"/>
                  <a:pt x="8133456" y="2632250"/>
                  <a:pt x="8116270" y="2638828"/>
                </a:cubicBezTo>
                <a:cubicBezTo>
                  <a:pt x="8071100" y="2656035"/>
                  <a:pt x="8026370" y="2675515"/>
                  <a:pt x="7981202" y="2692720"/>
                </a:cubicBezTo>
                <a:cubicBezTo>
                  <a:pt x="7951676" y="2703854"/>
                  <a:pt x="7922369" y="2719540"/>
                  <a:pt x="7882928" y="2707140"/>
                </a:cubicBezTo>
                <a:cubicBezTo>
                  <a:pt x="7916861" y="2643889"/>
                  <a:pt x="7974590" y="2632503"/>
                  <a:pt x="8021303" y="2613022"/>
                </a:cubicBezTo>
                <a:cubicBezTo>
                  <a:pt x="8079692" y="2588480"/>
                  <a:pt x="8114065" y="2542177"/>
                  <a:pt x="8155270" y="2490563"/>
                </a:cubicBezTo>
                <a:cubicBezTo>
                  <a:pt x="8112303" y="2478166"/>
                  <a:pt x="8085642" y="2516119"/>
                  <a:pt x="8051930" y="2514093"/>
                </a:cubicBezTo>
                <a:cubicBezTo>
                  <a:pt x="8050167" y="2507517"/>
                  <a:pt x="8047083" y="2497902"/>
                  <a:pt x="8047523" y="2497647"/>
                </a:cubicBezTo>
                <a:cubicBezTo>
                  <a:pt x="8102608" y="2469310"/>
                  <a:pt x="8128387" y="2416179"/>
                  <a:pt x="8136981" y="2351913"/>
                </a:cubicBezTo>
                <a:cubicBezTo>
                  <a:pt x="8141388" y="2318769"/>
                  <a:pt x="8161439" y="2308395"/>
                  <a:pt x="8181271" y="2293214"/>
                </a:cubicBezTo>
                <a:cubicBezTo>
                  <a:pt x="8250456" y="2239323"/>
                  <a:pt x="8323609" y="2190493"/>
                  <a:pt x="8380457" y="2116360"/>
                </a:cubicBezTo>
                <a:cubicBezTo>
                  <a:pt x="8314796" y="2126228"/>
                  <a:pt x="8262135" y="2174552"/>
                  <a:pt x="8191404" y="2195300"/>
                </a:cubicBezTo>
                <a:cubicBezTo>
                  <a:pt x="8247591" y="2113829"/>
                  <a:pt x="8320305" y="2072589"/>
                  <a:pt x="8386627" y="2023250"/>
                </a:cubicBezTo>
                <a:cubicBezTo>
                  <a:pt x="8416814" y="2000732"/>
                  <a:pt x="8444796" y="1971889"/>
                  <a:pt x="8481372" y="1959745"/>
                </a:cubicBezTo>
                <a:cubicBezTo>
                  <a:pt x="8494374" y="1955444"/>
                  <a:pt x="8515746" y="1946335"/>
                  <a:pt x="8505390" y="1922299"/>
                </a:cubicBezTo>
                <a:cubicBezTo>
                  <a:pt x="8496577" y="1902312"/>
                  <a:pt x="8479170" y="1908382"/>
                  <a:pt x="8463305" y="1914202"/>
                </a:cubicBezTo>
                <a:cubicBezTo>
                  <a:pt x="8425186" y="1928626"/>
                  <a:pt x="8385745" y="1928877"/>
                  <a:pt x="8334185" y="1928626"/>
                </a:cubicBezTo>
                <a:cubicBezTo>
                  <a:pt x="8377372" y="1862588"/>
                  <a:pt x="8456476" y="1882323"/>
                  <a:pt x="8493491" y="1812998"/>
                </a:cubicBezTo>
                <a:cubicBezTo>
                  <a:pt x="8447220" y="1800852"/>
                  <a:pt x="8411525" y="1825901"/>
                  <a:pt x="8374066" y="1830708"/>
                </a:cubicBezTo>
                <a:cubicBezTo>
                  <a:pt x="8340136" y="1835009"/>
                  <a:pt x="8331762" y="1823372"/>
                  <a:pt x="8339694" y="1785166"/>
                </a:cubicBezTo>
                <a:cubicBezTo>
                  <a:pt x="8352032" y="1725708"/>
                  <a:pt x="8333524" y="1695347"/>
                  <a:pt x="8284168" y="1711540"/>
                </a:cubicBezTo>
                <a:cubicBezTo>
                  <a:pt x="8238339" y="1726720"/>
                  <a:pt x="8233491" y="1704457"/>
                  <a:pt x="8245831" y="1670552"/>
                </a:cubicBezTo>
                <a:cubicBezTo>
                  <a:pt x="8263456" y="1621216"/>
                  <a:pt x="8243407" y="1583011"/>
                  <a:pt x="8229745" y="1541517"/>
                </a:cubicBezTo>
                <a:cubicBezTo>
                  <a:pt x="8208812" y="1478263"/>
                  <a:pt x="8217625" y="1447395"/>
                  <a:pt x="8262796" y="1400336"/>
                </a:cubicBezTo>
                <a:cubicBezTo>
                  <a:pt x="8288134" y="1374020"/>
                  <a:pt x="8315455" y="1351758"/>
                  <a:pt x="8352254" y="1328987"/>
                </a:cubicBezTo>
                <a:cubicBezTo>
                  <a:pt x="8267422" y="1316589"/>
                  <a:pt x="8356441" y="1274842"/>
                  <a:pt x="8326473" y="1248781"/>
                </a:cubicBezTo>
                <a:cubicBezTo>
                  <a:pt x="8266541" y="1238155"/>
                  <a:pt x="8217625" y="1321142"/>
                  <a:pt x="8136099" y="1297360"/>
                </a:cubicBezTo>
                <a:cubicBezTo>
                  <a:pt x="8236795" y="1225502"/>
                  <a:pt x="8348067" y="1201974"/>
                  <a:pt x="8420998" y="1106336"/>
                </a:cubicBezTo>
                <a:cubicBezTo>
                  <a:pt x="8404254" y="1084576"/>
                  <a:pt x="8387508" y="1104818"/>
                  <a:pt x="8373186" y="1096722"/>
                </a:cubicBezTo>
                <a:cubicBezTo>
                  <a:pt x="8373627" y="1091662"/>
                  <a:pt x="8372523" y="1084070"/>
                  <a:pt x="8375169" y="1081794"/>
                </a:cubicBezTo>
                <a:cubicBezTo>
                  <a:pt x="8429592" y="1029673"/>
                  <a:pt x="8430475" y="1028409"/>
                  <a:pt x="8372084" y="989950"/>
                </a:cubicBezTo>
                <a:cubicBezTo>
                  <a:pt x="8351592" y="976540"/>
                  <a:pt x="8353356" y="964648"/>
                  <a:pt x="8364151" y="947697"/>
                </a:cubicBezTo>
                <a:cubicBezTo>
                  <a:pt x="8371865" y="935805"/>
                  <a:pt x="8381118" y="925179"/>
                  <a:pt x="8376711" y="899118"/>
                </a:cubicBezTo>
                <a:cubicBezTo>
                  <a:pt x="8344763" y="932517"/>
                  <a:pt x="8190304" y="921636"/>
                  <a:pt x="8162981" y="918094"/>
                </a:cubicBezTo>
                <a:cubicBezTo>
                  <a:pt x="8132354" y="914300"/>
                  <a:pt x="8102167" y="898107"/>
                  <a:pt x="8069999" y="906961"/>
                </a:cubicBezTo>
                <a:cubicBezTo>
                  <a:pt x="8044219" y="914048"/>
                  <a:pt x="7924795" y="982613"/>
                  <a:pt x="7907827" y="903926"/>
                </a:cubicBezTo>
                <a:cubicBezTo>
                  <a:pt x="7906945" y="900130"/>
                  <a:pt x="7858693" y="908987"/>
                  <a:pt x="7832692" y="913287"/>
                </a:cubicBezTo>
                <a:cubicBezTo>
                  <a:pt x="7809776" y="916830"/>
                  <a:pt x="7783996" y="932517"/>
                  <a:pt x="7768573" y="901144"/>
                </a:cubicBezTo>
                <a:cubicBezTo>
                  <a:pt x="7759538" y="882673"/>
                  <a:pt x="7796776" y="846999"/>
                  <a:pt x="7830048" y="843963"/>
                </a:cubicBezTo>
                <a:cubicBezTo>
                  <a:pt x="7858913" y="841178"/>
                  <a:pt x="7889099" y="837130"/>
                  <a:pt x="7916642" y="844721"/>
                </a:cubicBezTo>
                <a:cubicBezTo>
                  <a:pt x="7950573" y="853831"/>
                  <a:pt x="7968860" y="839156"/>
                  <a:pt x="7978337" y="807530"/>
                </a:cubicBezTo>
                <a:cubicBezTo>
                  <a:pt x="7988911" y="772614"/>
                  <a:pt x="8009185" y="756419"/>
                  <a:pt x="8037167" y="740226"/>
                </a:cubicBezTo>
                <a:cubicBezTo>
                  <a:pt x="8105033" y="701012"/>
                  <a:pt x="8170253" y="655722"/>
                  <a:pt x="8244728" y="632950"/>
                </a:cubicBezTo>
                <a:cubicBezTo>
                  <a:pt x="8259491" y="628396"/>
                  <a:pt x="8275796" y="622323"/>
                  <a:pt x="8282626" y="592216"/>
                </a:cubicBezTo>
                <a:cubicBezTo>
                  <a:pt x="8081014" y="637251"/>
                  <a:pt x="7897251" y="754650"/>
                  <a:pt x="7689250" y="747818"/>
                </a:cubicBezTo>
                <a:cubicBezTo>
                  <a:pt x="7746098" y="710625"/>
                  <a:pt x="7811978" y="708600"/>
                  <a:pt x="7872573" y="682541"/>
                </a:cubicBezTo>
                <a:cubicBezTo>
                  <a:pt x="7829607" y="663058"/>
                  <a:pt x="7789284" y="683299"/>
                  <a:pt x="7748521" y="694433"/>
                </a:cubicBezTo>
                <a:cubicBezTo>
                  <a:pt x="7714368" y="703539"/>
                  <a:pt x="7683521" y="705058"/>
                  <a:pt x="7679775" y="650662"/>
                </a:cubicBezTo>
                <a:cubicBezTo>
                  <a:pt x="7681099" y="647120"/>
                  <a:pt x="7680878" y="642565"/>
                  <a:pt x="7680657" y="638264"/>
                </a:cubicBezTo>
                <a:cubicBezTo>
                  <a:pt x="7692117" y="615746"/>
                  <a:pt x="7709962" y="604107"/>
                  <a:pt x="7731115" y="597528"/>
                </a:cubicBezTo>
                <a:cubicBezTo>
                  <a:pt x="7743895" y="593480"/>
                  <a:pt x="7760860" y="587408"/>
                  <a:pt x="7760642" y="571216"/>
                </a:cubicBezTo>
                <a:cubicBezTo>
                  <a:pt x="7759980" y="511252"/>
                  <a:pt x="7800743" y="493793"/>
                  <a:pt x="7841505" y="476336"/>
                </a:cubicBezTo>
                <a:cubicBezTo>
                  <a:pt x="7818810" y="446481"/>
                  <a:pt x="7800963" y="468492"/>
                  <a:pt x="7783776" y="466216"/>
                </a:cubicBezTo>
                <a:cubicBezTo>
                  <a:pt x="7772539" y="464697"/>
                  <a:pt x="7762403" y="461915"/>
                  <a:pt x="7762403" y="446481"/>
                </a:cubicBezTo>
                <a:cubicBezTo>
                  <a:pt x="7762183" y="433576"/>
                  <a:pt x="7767472" y="418901"/>
                  <a:pt x="7778488" y="418650"/>
                </a:cubicBezTo>
                <a:cubicBezTo>
                  <a:pt x="7847454" y="416372"/>
                  <a:pt x="7885573" y="333384"/>
                  <a:pt x="7957184" y="333131"/>
                </a:cubicBezTo>
                <a:cubicBezTo>
                  <a:pt x="7999930" y="333131"/>
                  <a:pt x="7934928" y="286324"/>
                  <a:pt x="7971064" y="266841"/>
                </a:cubicBezTo>
                <a:cubicBezTo>
                  <a:pt x="7978998" y="262539"/>
                  <a:pt x="7950352" y="255964"/>
                  <a:pt x="7937572" y="256975"/>
                </a:cubicBezTo>
                <a:cubicBezTo>
                  <a:pt x="7925014" y="257986"/>
                  <a:pt x="7913777" y="270384"/>
                  <a:pt x="7898573" y="261528"/>
                </a:cubicBezTo>
                <a:cubicBezTo>
                  <a:pt x="7890201" y="229903"/>
                  <a:pt x="7911793" y="218263"/>
                  <a:pt x="7929642" y="209408"/>
                </a:cubicBezTo>
                <a:cubicBezTo>
                  <a:pt x="7970845" y="188914"/>
                  <a:pt x="8010947" y="164120"/>
                  <a:pt x="8056117" y="156782"/>
                </a:cubicBezTo>
                <a:cubicBezTo>
                  <a:pt x="8072200" y="154252"/>
                  <a:pt x="8032981" y="120348"/>
                  <a:pt x="8025270" y="108457"/>
                </a:cubicBezTo>
                <a:cubicBezTo>
                  <a:pt x="8070715" y="77210"/>
                  <a:pt x="8118460" y="54170"/>
                  <a:pt x="8167695" y="35609"/>
                </a:cubicBezTo>
                <a:lnTo>
                  <a:pt x="8251347" y="10203"/>
                </a:lnTo>
                <a:close/>
                <a:moveTo>
                  <a:pt x="0" y="0"/>
                </a:moveTo>
                <a:lnTo>
                  <a:pt x="12192000" y="0"/>
                </a:lnTo>
                <a:lnTo>
                  <a:pt x="12192000" y="10202"/>
                </a:lnTo>
                <a:lnTo>
                  <a:pt x="10023511" y="10202"/>
                </a:lnTo>
                <a:lnTo>
                  <a:pt x="10081290" y="46954"/>
                </a:lnTo>
                <a:cubicBezTo>
                  <a:pt x="10124649" y="67728"/>
                  <a:pt x="10173137" y="84332"/>
                  <a:pt x="10208104" y="121978"/>
                </a:cubicBezTo>
                <a:cubicBezTo>
                  <a:pt x="10094034" y="151970"/>
                  <a:pt x="9991464" y="182272"/>
                  <a:pt x="9887339" y="204920"/>
                </a:cubicBezTo>
                <a:cubicBezTo>
                  <a:pt x="9776996" y="228793"/>
                  <a:pt x="9683441" y="293373"/>
                  <a:pt x="9575589" y="322144"/>
                </a:cubicBezTo>
                <a:cubicBezTo>
                  <a:pt x="9552585" y="328266"/>
                  <a:pt x="9524923" y="349690"/>
                  <a:pt x="9516842" y="370501"/>
                </a:cubicBezTo>
                <a:cubicBezTo>
                  <a:pt x="9490734" y="437836"/>
                  <a:pt x="8969489" y="626679"/>
                  <a:pt x="9031031" y="686665"/>
                </a:cubicBezTo>
                <a:cubicBezTo>
                  <a:pt x="9056518" y="711458"/>
                  <a:pt x="9089464" y="729209"/>
                  <a:pt x="9123967" y="753695"/>
                </a:cubicBezTo>
                <a:cubicBezTo>
                  <a:pt x="9072057" y="799910"/>
                  <a:pt x="9013626" y="820111"/>
                  <a:pt x="8951461" y="833883"/>
                </a:cubicBezTo>
                <a:cubicBezTo>
                  <a:pt x="8932810" y="838168"/>
                  <a:pt x="8914473" y="846737"/>
                  <a:pt x="8912607" y="867550"/>
                </a:cubicBezTo>
                <a:cubicBezTo>
                  <a:pt x="8910744" y="889280"/>
                  <a:pt x="8929704" y="897848"/>
                  <a:pt x="8945555" y="907951"/>
                </a:cubicBezTo>
                <a:cubicBezTo>
                  <a:pt x="8967622" y="922028"/>
                  <a:pt x="8989069" y="934273"/>
                  <a:pt x="9017042" y="936109"/>
                </a:cubicBezTo>
                <a:cubicBezTo>
                  <a:pt x="9063046" y="938863"/>
                  <a:pt x="9085112" y="978039"/>
                  <a:pt x="9111842" y="1007420"/>
                </a:cubicBezTo>
                <a:cubicBezTo>
                  <a:pt x="9126761" y="1023949"/>
                  <a:pt x="9134223" y="1057308"/>
                  <a:pt x="9108115" y="1063124"/>
                </a:cubicBezTo>
                <a:cubicBezTo>
                  <a:pt x="9045328" y="1077205"/>
                  <a:pt x="9050302" y="1117910"/>
                  <a:pt x="9051854" y="1164126"/>
                </a:cubicBezTo>
                <a:cubicBezTo>
                  <a:pt x="9054030" y="1221361"/>
                  <a:pt x="9091019" y="1247681"/>
                  <a:pt x="9136399" y="1269719"/>
                </a:cubicBezTo>
                <a:cubicBezTo>
                  <a:pt x="9151940" y="1277369"/>
                  <a:pt x="9174006" y="1277064"/>
                  <a:pt x="9179914" y="1300937"/>
                </a:cubicBezTo>
                <a:cubicBezTo>
                  <a:pt x="9154426" y="1323586"/>
                  <a:pt x="9123344" y="1305223"/>
                  <a:pt x="9095990" y="1311649"/>
                </a:cubicBezTo>
                <a:cubicBezTo>
                  <a:pt x="9073302" y="1316851"/>
                  <a:pt x="9035692" y="1314098"/>
                  <a:pt x="9066775" y="1355722"/>
                </a:cubicBezTo>
                <a:cubicBezTo>
                  <a:pt x="9075790" y="1367658"/>
                  <a:pt x="9065221" y="1376842"/>
                  <a:pt x="9053719" y="1377759"/>
                </a:cubicBezTo>
                <a:cubicBezTo>
                  <a:pt x="8961718" y="1387247"/>
                  <a:pt x="9003989" y="1471416"/>
                  <a:pt x="8974460" y="1515794"/>
                </a:cubicBezTo>
                <a:cubicBezTo>
                  <a:pt x="8966381" y="1528036"/>
                  <a:pt x="8975084" y="1549154"/>
                  <a:pt x="8987827" y="1554357"/>
                </a:cubicBezTo>
                <a:cubicBezTo>
                  <a:pt x="9069261" y="1588638"/>
                  <a:pt x="9080451" y="1670357"/>
                  <a:pt x="9119926" y="1740752"/>
                </a:cubicBezTo>
                <a:cubicBezTo>
                  <a:pt x="9077031" y="1768602"/>
                  <a:pt x="9025747" y="1774723"/>
                  <a:pt x="8979435" y="1792782"/>
                </a:cubicBezTo>
                <a:cubicBezTo>
                  <a:pt x="8931257" y="1811758"/>
                  <a:pt x="8931257" y="1825837"/>
                  <a:pt x="8971042" y="1880927"/>
                </a:cubicBezTo>
                <a:cubicBezTo>
                  <a:pt x="8867539" y="1892865"/>
                  <a:pt x="8867539" y="1892865"/>
                  <a:pt x="8899553" y="1979481"/>
                </a:cubicBezTo>
                <a:cubicBezTo>
                  <a:pt x="8812832" y="1987439"/>
                  <a:pt x="8755644" y="2028451"/>
                  <a:pt x="8742279" y="2118129"/>
                </a:cubicBezTo>
                <a:cubicBezTo>
                  <a:pt x="8735751" y="2161590"/>
                  <a:pt x="8696588" y="2182094"/>
                  <a:pt x="8653074" y="2211172"/>
                </a:cubicBezTo>
                <a:cubicBezTo>
                  <a:pt x="8707155" y="2239331"/>
                  <a:pt x="8743833" y="2298094"/>
                  <a:pt x="8806929" y="2235961"/>
                </a:cubicBezTo>
                <a:cubicBezTo>
                  <a:pt x="8829929" y="2213314"/>
                  <a:pt x="8827757" y="2242084"/>
                  <a:pt x="8830862" y="2250347"/>
                </a:cubicBezTo>
                <a:cubicBezTo>
                  <a:pt x="8838321" y="2270546"/>
                  <a:pt x="8822781" y="2284015"/>
                  <a:pt x="8812524" y="2299317"/>
                </a:cubicBezTo>
                <a:cubicBezTo>
                  <a:pt x="8802578" y="2314621"/>
                  <a:pt x="8790765" y="2330841"/>
                  <a:pt x="8787969" y="2347984"/>
                </a:cubicBezTo>
                <a:cubicBezTo>
                  <a:pt x="8786105" y="2359919"/>
                  <a:pt x="8795118" y="2377363"/>
                  <a:pt x="8805064" y="2386240"/>
                </a:cubicBezTo>
                <a:cubicBezTo>
                  <a:pt x="8857283" y="2433068"/>
                  <a:pt x="8826201" y="2538354"/>
                  <a:pt x="8925043" y="2551822"/>
                </a:cubicBezTo>
                <a:cubicBezTo>
                  <a:pt x="8969489" y="2557941"/>
                  <a:pt x="8990934" y="2596506"/>
                  <a:pt x="9023571" y="2617624"/>
                </a:cubicBezTo>
                <a:cubicBezTo>
                  <a:pt x="9137020" y="2691385"/>
                  <a:pt x="9212861" y="2786265"/>
                  <a:pt x="9247982" y="2916649"/>
                </a:cubicBezTo>
                <a:cubicBezTo>
                  <a:pt x="9257617" y="2952764"/>
                  <a:pt x="9294606" y="2981842"/>
                  <a:pt x="9318539" y="3013671"/>
                </a:cubicBezTo>
                <a:cubicBezTo>
                  <a:pt x="9307037" y="3036932"/>
                  <a:pt x="9244252" y="2986737"/>
                  <a:pt x="9266320" y="3047949"/>
                </a:cubicBezTo>
                <a:cubicBezTo>
                  <a:pt x="9283104" y="3093860"/>
                  <a:pt x="9325999" y="3122324"/>
                  <a:pt x="9366406" y="3149564"/>
                </a:cubicBezTo>
                <a:cubicBezTo>
                  <a:pt x="9412407" y="3180476"/>
                  <a:pt x="9463381" y="3205267"/>
                  <a:pt x="9484207" y="3262501"/>
                </a:cubicBezTo>
                <a:cubicBezTo>
                  <a:pt x="9488559" y="3274744"/>
                  <a:pt x="9502544" y="3287599"/>
                  <a:pt x="9514977" y="3292497"/>
                </a:cubicBezTo>
                <a:cubicBezTo>
                  <a:pt x="10163348" y="4299754"/>
                  <a:pt x="11759406" y="4306487"/>
                  <a:pt x="11943411" y="4299446"/>
                </a:cubicBezTo>
                <a:cubicBezTo>
                  <a:pt x="11999126" y="4297227"/>
                  <a:pt x="12054083" y="4291680"/>
                  <a:pt x="12108408" y="4283397"/>
                </a:cubicBezTo>
                <a:lnTo>
                  <a:pt x="12192000" y="4266564"/>
                </a:lnTo>
                <a:lnTo>
                  <a:pt x="12192000" y="6858000"/>
                </a:lnTo>
                <a:lnTo>
                  <a:pt x="0" y="6858000"/>
                </a:lnTo>
                <a:lnTo>
                  <a:pt x="0" y="6205082"/>
                </a:lnTo>
                <a:lnTo>
                  <a:pt x="31834" y="6211531"/>
                </a:lnTo>
                <a:cubicBezTo>
                  <a:pt x="102913" y="6222434"/>
                  <a:pt x="174818" y="6229736"/>
                  <a:pt x="247714" y="6232657"/>
                </a:cubicBezTo>
                <a:cubicBezTo>
                  <a:pt x="488463" y="6241925"/>
                  <a:pt x="2576720" y="6233063"/>
                  <a:pt x="3425038" y="4907153"/>
                </a:cubicBezTo>
                <a:cubicBezTo>
                  <a:pt x="3441305" y="4900705"/>
                  <a:pt x="3459603" y="4883784"/>
                  <a:pt x="3465296" y="4867667"/>
                </a:cubicBezTo>
                <a:cubicBezTo>
                  <a:pt x="3492545" y="4792327"/>
                  <a:pt x="3559239" y="4759693"/>
                  <a:pt x="3619425" y="4719002"/>
                </a:cubicBezTo>
                <a:cubicBezTo>
                  <a:pt x="3672294" y="4683144"/>
                  <a:pt x="3728417" y="4645676"/>
                  <a:pt x="3750377" y="4585241"/>
                </a:cubicBezTo>
                <a:cubicBezTo>
                  <a:pt x="3779250" y="4504664"/>
                  <a:pt x="3697103" y="4570738"/>
                  <a:pt x="3682054" y="4540118"/>
                </a:cubicBezTo>
                <a:cubicBezTo>
                  <a:pt x="3713368" y="4498220"/>
                  <a:pt x="3761764" y="4459943"/>
                  <a:pt x="3774370" y="4412403"/>
                </a:cubicBezTo>
                <a:cubicBezTo>
                  <a:pt x="3820322" y="4240771"/>
                  <a:pt x="3919551" y="4115875"/>
                  <a:pt x="4067986" y="4018780"/>
                </a:cubicBezTo>
                <a:cubicBezTo>
                  <a:pt x="4110687" y="3990980"/>
                  <a:pt x="4138745" y="3940215"/>
                  <a:pt x="4196899" y="3932160"/>
                </a:cubicBezTo>
                <a:cubicBezTo>
                  <a:pt x="4326221" y="3914431"/>
                  <a:pt x="4285554" y="3775837"/>
                  <a:pt x="4353877" y="3714196"/>
                </a:cubicBezTo>
                <a:cubicBezTo>
                  <a:pt x="4366890" y="3702509"/>
                  <a:pt x="4378682" y="3679548"/>
                  <a:pt x="4376244" y="3663837"/>
                </a:cubicBezTo>
                <a:cubicBezTo>
                  <a:pt x="4372586" y="3641270"/>
                  <a:pt x="4357130" y="3619918"/>
                  <a:pt x="4344116" y="3599773"/>
                </a:cubicBezTo>
                <a:cubicBezTo>
                  <a:pt x="4330695" y="3579630"/>
                  <a:pt x="4310365" y="3561901"/>
                  <a:pt x="4320122" y="3535311"/>
                </a:cubicBezTo>
                <a:cubicBezTo>
                  <a:pt x="4324186" y="3524435"/>
                  <a:pt x="4321344" y="3486562"/>
                  <a:pt x="4351436" y="3516374"/>
                </a:cubicBezTo>
                <a:cubicBezTo>
                  <a:pt x="4433989" y="3598163"/>
                  <a:pt x="4481978" y="3520810"/>
                  <a:pt x="4552738" y="3483742"/>
                </a:cubicBezTo>
                <a:cubicBezTo>
                  <a:pt x="4495805" y="3445466"/>
                  <a:pt x="4444564" y="3418474"/>
                  <a:pt x="4436023" y="3361265"/>
                </a:cubicBezTo>
                <a:cubicBezTo>
                  <a:pt x="4418537" y="3243216"/>
                  <a:pt x="4343713" y="3189231"/>
                  <a:pt x="4230249" y="3178754"/>
                </a:cubicBezTo>
                <a:cubicBezTo>
                  <a:pt x="4272135" y="3064738"/>
                  <a:pt x="4272135" y="3064738"/>
                  <a:pt x="4136714" y="3049023"/>
                </a:cubicBezTo>
                <a:cubicBezTo>
                  <a:pt x="4188768" y="2976505"/>
                  <a:pt x="4188768" y="2957972"/>
                  <a:pt x="4125732" y="2932992"/>
                </a:cubicBezTo>
                <a:cubicBezTo>
                  <a:pt x="4065138" y="2909221"/>
                  <a:pt x="3998039" y="2901162"/>
                  <a:pt x="3941916" y="2864502"/>
                </a:cubicBezTo>
                <a:cubicBezTo>
                  <a:pt x="3993565" y="2771837"/>
                  <a:pt x="4008205" y="2664266"/>
                  <a:pt x="4114752" y="2619140"/>
                </a:cubicBezTo>
                <a:cubicBezTo>
                  <a:pt x="4131425" y="2612292"/>
                  <a:pt x="4142812" y="2584492"/>
                  <a:pt x="4132241" y="2568377"/>
                </a:cubicBezTo>
                <a:cubicBezTo>
                  <a:pt x="4093606" y="2509959"/>
                  <a:pt x="4148913" y="2399163"/>
                  <a:pt x="4028540" y="2386674"/>
                </a:cubicBezTo>
                <a:cubicBezTo>
                  <a:pt x="4013491" y="2385466"/>
                  <a:pt x="3999664" y="2373378"/>
                  <a:pt x="4011458" y="2357665"/>
                </a:cubicBezTo>
                <a:cubicBezTo>
                  <a:pt x="4052127" y="2302873"/>
                  <a:pt x="4002918" y="2306498"/>
                  <a:pt x="3973233" y="2299649"/>
                </a:cubicBezTo>
                <a:cubicBezTo>
                  <a:pt x="3937444" y="2291191"/>
                  <a:pt x="3896777" y="2315362"/>
                  <a:pt x="3863429" y="2285548"/>
                </a:cubicBezTo>
                <a:cubicBezTo>
                  <a:pt x="3871158" y="2254123"/>
                  <a:pt x="3900029" y="2254525"/>
                  <a:pt x="3920363" y="2244454"/>
                </a:cubicBezTo>
                <a:cubicBezTo>
                  <a:pt x="3979737" y="2215444"/>
                  <a:pt x="4028133" y="2180798"/>
                  <a:pt x="4030981" y="2105456"/>
                </a:cubicBezTo>
                <a:cubicBezTo>
                  <a:pt x="4033011" y="2044620"/>
                  <a:pt x="4039518" y="1991037"/>
                  <a:pt x="3957370" y="1972502"/>
                </a:cubicBezTo>
                <a:cubicBezTo>
                  <a:pt x="3923211" y="1964846"/>
                  <a:pt x="3932973" y="1920933"/>
                  <a:pt x="3952493" y="1899176"/>
                </a:cubicBezTo>
                <a:cubicBezTo>
                  <a:pt x="3987466" y="1860500"/>
                  <a:pt x="4016337" y="1808931"/>
                  <a:pt x="4076527" y="1805304"/>
                </a:cubicBezTo>
                <a:cubicBezTo>
                  <a:pt x="4113127" y="1802888"/>
                  <a:pt x="4141188" y="1786769"/>
                  <a:pt x="4170061" y="1768238"/>
                </a:cubicBezTo>
                <a:cubicBezTo>
                  <a:pt x="4190800" y="1754940"/>
                  <a:pt x="4215607" y="1743661"/>
                  <a:pt x="4213168" y="1715057"/>
                </a:cubicBezTo>
                <a:cubicBezTo>
                  <a:pt x="4210729" y="1687660"/>
                  <a:pt x="4186736" y="1676379"/>
                  <a:pt x="4162334" y="1670739"/>
                </a:cubicBezTo>
                <a:cubicBezTo>
                  <a:pt x="4080998" y="1652609"/>
                  <a:pt x="4004547" y="1626018"/>
                  <a:pt x="3936629" y="1565182"/>
                </a:cubicBezTo>
                <a:cubicBezTo>
                  <a:pt x="3981773" y="1532950"/>
                  <a:pt x="4024878" y="1509583"/>
                  <a:pt x="4058225" y="1476947"/>
                </a:cubicBezTo>
                <a:cubicBezTo>
                  <a:pt x="4138745" y="1397984"/>
                  <a:pt x="3456757" y="1149400"/>
                  <a:pt x="3422598" y="1060763"/>
                </a:cubicBezTo>
                <a:cubicBezTo>
                  <a:pt x="3412025" y="1033367"/>
                  <a:pt x="3375832" y="1005166"/>
                  <a:pt x="3345734" y="997107"/>
                </a:cubicBezTo>
                <a:cubicBezTo>
                  <a:pt x="3204622" y="959235"/>
                  <a:pt x="3082216" y="874224"/>
                  <a:pt x="2937846" y="842798"/>
                </a:cubicBezTo>
                <a:cubicBezTo>
                  <a:pt x="2801610" y="812986"/>
                  <a:pt x="2667409" y="773098"/>
                  <a:pt x="2518162" y="733618"/>
                </a:cubicBezTo>
                <a:cubicBezTo>
                  <a:pt x="2609662" y="634506"/>
                  <a:pt x="2771925" y="646191"/>
                  <a:pt x="2809744" y="503164"/>
                </a:cubicBezTo>
                <a:cubicBezTo>
                  <a:pt x="2662121" y="466098"/>
                  <a:pt x="2506776" y="508403"/>
                  <a:pt x="2364438" y="449579"/>
                </a:cubicBezTo>
                <a:cubicBezTo>
                  <a:pt x="2352239" y="444343"/>
                  <a:pt x="2335563" y="449579"/>
                  <a:pt x="2320927" y="451191"/>
                </a:cubicBezTo>
                <a:cubicBezTo>
                  <a:pt x="2027715" y="482617"/>
                  <a:pt x="1735723" y="455221"/>
                  <a:pt x="1446580" y="415735"/>
                </a:cubicBezTo>
                <a:cubicBezTo>
                  <a:pt x="1030148" y="359334"/>
                  <a:pt x="612089" y="323476"/>
                  <a:pt x="193217" y="298092"/>
                </a:cubicBezTo>
                <a:lnTo>
                  <a:pt x="0" y="287674"/>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pic>
        <p:nvPicPr>
          <p:cNvPr id="9" name="Picture 8">
            <a:extLst>
              <a:ext uri="{FF2B5EF4-FFF2-40B4-BE49-F238E27FC236}">
                <a16:creationId xmlns:a16="http://schemas.microsoft.com/office/drawing/2014/main" id="{F35A842C-705D-3A7E-71B4-006A9329C6F9}"/>
              </a:ext>
            </a:extLst>
          </p:cNvPr>
          <p:cNvPicPr>
            <a:picLocks noChangeAspect="1"/>
          </p:cNvPicPr>
          <p:nvPr/>
        </p:nvPicPr>
        <p:blipFill rotWithShape="1">
          <a:blip r:embed="rId2"/>
          <a:srcRect l="24517" t="26212" r="27017" b="5344"/>
          <a:stretch/>
        </p:blipFill>
        <p:spPr>
          <a:xfrm>
            <a:off x="-6097" y="2255342"/>
            <a:ext cx="5901538" cy="4687983"/>
          </a:xfrm>
          <a:prstGeom prst="rect">
            <a:avLst/>
          </a:prstGeom>
        </p:spPr>
      </p:pic>
      <p:pic>
        <p:nvPicPr>
          <p:cNvPr id="5" name="Picture 4">
            <a:extLst>
              <a:ext uri="{FF2B5EF4-FFF2-40B4-BE49-F238E27FC236}">
                <a16:creationId xmlns:a16="http://schemas.microsoft.com/office/drawing/2014/main" id="{1CB79F46-E97D-E830-3CB1-09C909B99D33}"/>
              </a:ext>
            </a:extLst>
          </p:cNvPr>
          <p:cNvPicPr>
            <a:picLocks noChangeAspect="1"/>
          </p:cNvPicPr>
          <p:nvPr/>
        </p:nvPicPr>
        <p:blipFill rotWithShape="1">
          <a:blip r:embed="rId3"/>
          <a:srcRect l="24458" t="34694" r="25863" b="7573"/>
          <a:stretch/>
        </p:blipFill>
        <p:spPr>
          <a:xfrm>
            <a:off x="6809981" y="3341808"/>
            <a:ext cx="5378971" cy="3516192"/>
          </a:xfrm>
          <a:prstGeom prst="rect">
            <a:avLst/>
          </a:prstGeom>
        </p:spPr>
      </p:pic>
      <p:pic>
        <p:nvPicPr>
          <p:cNvPr id="7" name="Picture 6">
            <a:extLst>
              <a:ext uri="{FF2B5EF4-FFF2-40B4-BE49-F238E27FC236}">
                <a16:creationId xmlns:a16="http://schemas.microsoft.com/office/drawing/2014/main" id="{420FD779-FC4F-3277-C16E-F12283B9A24F}"/>
              </a:ext>
            </a:extLst>
          </p:cNvPr>
          <p:cNvPicPr>
            <a:picLocks noChangeAspect="1"/>
          </p:cNvPicPr>
          <p:nvPr/>
        </p:nvPicPr>
        <p:blipFill rotWithShape="1">
          <a:blip r:embed="rId4"/>
          <a:srcRect l="19663" t="31059" r="13286" b="5615"/>
          <a:stretch/>
        </p:blipFill>
        <p:spPr>
          <a:xfrm>
            <a:off x="5895441" y="87191"/>
            <a:ext cx="6290463" cy="3341809"/>
          </a:xfrm>
          <a:prstGeom prst="rect">
            <a:avLst/>
          </a:prstGeom>
        </p:spPr>
      </p:pic>
    </p:spTree>
    <p:extLst>
      <p:ext uri="{BB962C8B-B14F-4D97-AF65-F5344CB8AC3E}">
        <p14:creationId xmlns:p14="http://schemas.microsoft.com/office/powerpoint/2010/main" val="418602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B9EEE7-BA92-6903-D54C-2D955AC2BD65}"/>
              </a:ext>
            </a:extLst>
          </p:cNvPr>
          <p:cNvPicPr>
            <a:picLocks noChangeAspect="1"/>
          </p:cNvPicPr>
          <p:nvPr/>
        </p:nvPicPr>
        <p:blipFill rotWithShape="1">
          <a:blip r:embed="rId2"/>
          <a:srcRect l="20242" t="29857" r="23145" b="5164"/>
          <a:stretch/>
        </p:blipFill>
        <p:spPr>
          <a:xfrm>
            <a:off x="643467" y="1720789"/>
            <a:ext cx="5291666" cy="3416421"/>
          </a:xfrm>
          <a:prstGeom prst="rect">
            <a:avLst/>
          </a:prstGeom>
        </p:spPr>
      </p:pic>
      <p:pic>
        <p:nvPicPr>
          <p:cNvPr id="11" name="Picture 10">
            <a:extLst>
              <a:ext uri="{FF2B5EF4-FFF2-40B4-BE49-F238E27FC236}">
                <a16:creationId xmlns:a16="http://schemas.microsoft.com/office/drawing/2014/main" id="{67264D4B-8BA3-668E-1DA0-57DA50EA78E6}"/>
              </a:ext>
            </a:extLst>
          </p:cNvPr>
          <p:cNvPicPr>
            <a:picLocks noChangeAspect="1"/>
          </p:cNvPicPr>
          <p:nvPr/>
        </p:nvPicPr>
        <p:blipFill rotWithShape="1">
          <a:blip r:embed="rId3"/>
          <a:srcRect l="19599" t="31164" r="22283" b="5874"/>
          <a:stretch/>
        </p:blipFill>
        <p:spPr>
          <a:xfrm>
            <a:off x="6256865" y="1816674"/>
            <a:ext cx="5291667" cy="3224652"/>
          </a:xfrm>
          <a:prstGeom prst="rect">
            <a:avLst/>
          </a:prstGeom>
        </p:spPr>
      </p:pic>
    </p:spTree>
    <p:extLst>
      <p:ext uri="{BB962C8B-B14F-4D97-AF65-F5344CB8AC3E}">
        <p14:creationId xmlns:p14="http://schemas.microsoft.com/office/powerpoint/2010/main" val="13818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DC946B-658F-6E2E-C559-CD0D416A2255}"/>
              </a:ext>
            </a:extLst>
          </p:cNvPr>
          <p:cNvPicPr>
            <a:picLocks noChangeAspect="1"/>
          </p:cNvPicPr>
          <p:nvPr/>
        </p:nvPicPr>
        <p:blipFill>
          <a:blip r:embed="rId2"/>
          <a:stretch>
            <a:fillRect/>
          </a:stretch>
        </p:blipFill>
        <p:spPr>
          <a:xfrm>
            <a:off x="643467" y="1867958"/>
            <a:ext cx="5291666" cy="3122083"/>
          </a:xfrm>
          <a:prstGeom prst="rect">
            <a:avLst/>
          </a:prstGeom>
        </p:spPr>
      </p:pic>
      <p:pic>
        <p:nvPicPr>
          <p:cNvPr id="18" name="Content Placeholder 17">
            <a:extLst>
              <a:ext uri="{FF2B5EF4-FFF2-40B4-BE49-F238E27FC236}">
                <a16:creationId xmlns:a16="http://schemas.microsoft.com/office/drawing/2014/main" id="{58EFCDD5-6F34-AEB2-CD18-4BCAE7A06E0B}"/>
              </a:ext>
            </a:extLst>
          </p:cNvPr>
          <p:cNvPicPr>
            <a:picLocks noGrp="1" noChangeAspect="1"/>
          </p:cNvPicPr>
          <p:nvPr>
            <p:ph idx="1"/>
          </p:nvPr>
        </p:nvPicPr>
        <p:blipFill>
          <a:blip r:embed="rId3"/>
          <a:stretch>
            <a:fillRect/>
          </a:stretch>
        </p:blipFill>
        <p:spPr>
          <a:xfrm>
            <a:off x="6256865" y="2145771"/>
            <a:ext cx="5291667" cy="2566458"/>
          </a:xfrm>
          <a:prstGeom prst="rect">
            <a:avLst/>
          </a:prstGeom>
        </p:spPr>
      </p:pic>
    </p:spTree>
    <p:extLst>
      <p:ext uri="{BB962C8B-B14F-4D97-AF65-F5344CB8AC3E}">
        <p14:creationId xmlns:p14="http://schemas.microsoft.com/office/powerpoint/2010/main" val="308695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E41687-59E3-0143-2A1B-1FD28147B125}"/>
              </a:ext>
            </a:extLst>
          </p:cNvPr>
          <p:cNvPicPr>
            <a:picLocks noChangeAspect="1"/>
          </p:cNvPicPr>
          <p:nvPr/>
        </p:nvPicPr>
        <p:blipFill>
          <a:blip r:embed="rId2"/>
          <a:stretch>
            <a:fillRect/>
          </a:stretch>
        </p:blipFill>
        <p:spPr>
          <a:xfrm>
            <a:off x="7191168" y="2263140"/>
            <a:ext cx="4819531" cy="4300589"/>
          </a:xfrm>
          <a:prstGeom prst="rect">
            <a:avLst/>
          </a:prstGeom>
        </p:spPr>
      </p:pic>
      <p:pic>
        <p:nvPicPr>
          <p:cNvPr id="5" name="Picture 4">
            <a:extLst>
              <a:ext uri="{FF2B5EF4-FFF2-40B4-BE49-F238E27FC236}">
                <a16:creationId xmlns:a16="http://schemas.microsoft.com/office/drawing/2014/main" id="{7F2E4B6A-8DCF-47FB-EFE3-5B3F08B50690}"/>
              </a:ext>
            </a:extLst>
          </p:cNvPr>
          <p:cNvPicPr>
            <a:picLocks noChangeAspect="1"/>
          </p:cNvPicPr>
          <p:nvPr/>
        </p:nvPicPr>
        <p:blipFill>
          <a:blip r:embed="rId3"/>
          <a:stretch>
            <a:fillRect/>
          </a:stretch>
        </p:blipFill>
        <p:spPr>
          <a:xfrm>
            <a:off x="193562" y="2183130"/>
            <a:ext cx="6997606" cy="4583430"/>
          </a:xfrm>
          <a:prstGeom prst="rect">
            <a:avLst/>
          </a:prstGeom>
        </p:spPr>
      </p:pic>
    </p:spTree>
    <p:extLst>
      <p:ext uri="{BB962C8B-B14F-4D97-AF65-F5344CB8AC3E}">
        <p14:creationId xmlns:p14="http://schemas.microsoft.com/office/powerpoint/2010/main" val="277973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BEBA6-D531-7B43-F42F-E13CCFF04AAC}"/>
              </a:ext>
            </a:extLst>
          </p:cNvPr>
          <p:cNvPicPr>
            <a:picLocks noChangeAspect="1"/>
          </p:cNvPicPr>
          <p:nvPr/>
        </p:nvPicPr>
        <p:blipFill>
          <a:blip r:embed="rId2"/>
          <a:stretch>
            <a:fillRect/>
          </a:stretch>
        </p:blipFill>
        <p:spPr>
          <a:xfrm>
            <a:off x="0" y="2633889"/>
            <a:ext cx="5065486" cy="3495185"/>
          </a:xfrm>
          <a:prstGeom prst="rect">
            <a:avLst/>
          </a:prstGeom>
        </p:spPr>
      </p:pic>
      <p:pic>
        <p:nvPicPr>
          <p:cNvPr id="7" name="Picture 6">
            <a:extLst>
              <a:ext uri="{FF2B5EF4-FFF2-40B4-BE49-F238E27FC236}">
                <a16:creationId xmlns:a16="http://schemas.microsoft.com/office/drawing/2014/main" id="{9D3EFA9D-FCA1-E421-3390-94D32E995CF5}"/>
              </a:ext>
            </a:extLst>
          </p:cNvPr>
          <p:cNvPicPr>
            <a:picLocks noChangeAspect="1"/>
          </p:cNvPicPr>
          <p:nvPr/>
        </p:nvPicPr>
        <p:blipFill>
          <a:blip r:embed="rId3"/>
          <a:stretch>
            <a:fillRect/>
          </a:stretch>
        </p:blipFill>
        <p:spPr>
          <a:xfrm>
            <a:off x="5058969" y="2633889"/>
            <a:ext cx="7133031" cy="3495185"/>
          </a:xfrm>
          <a:prstGeom prst="rect">
            <a:avLst/>
          </a:prstGeom>
        </p:spPr>
      </p:pic>
    </p:spTree>
    <p:extLst>
      <p:ext uri="{BB962C8B-B14F-4D97-AF65-F5344CB8AC3E}">
        <p14:creationId xmlns:p14="http://schemas.microsoft.com/office/powerpoint/2010/main" val="2591326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AC61E-2011-E6D2-EDC1-D8873719FA99}"/>
              </a:ext>
            </a:extLst>
          </p:cNvPr>
          <p:cNvSpPr>
            <a:spLocks noGrp="1"/>
          </p:cNvSpPr>
          <p:nvPr>
            <p:ph type="title"/>
          </p:nvPr>
        </p:nvSpPr>
        <p:spPr>
          <a:xfrm>
            <a:off x="1043631" y="809898"/>
            <a:ext cx="9942716" cy="1554480"/>
          </a:xfrm>
        </p:spPr>
        <p:txBody>
          <a:bodyPr anchor="ctr">
            <a:normAutofit/>
          </a:bodyPr>
          <a:lstStyle/>
          <a:p>
            <a:r>
              <a:rPr lang="en-US" sz="4800" dirty="0"/>
              <a:t>Predictive Analysis:</a:t>
            </a:r>
            <a:endParaRPr lang="en-IN" sz="4800" dirty="0"/>
          </a:p>
        </p:txBody>
      </p:sp>
      <p:sp>
        <p:nvSpPr>
          <p:cNvPr id="3" name="Content Placeholder 2">
            <a:extLst>
              <a:ext uri="{FF2B5EF4-FFF2-40B4-BE49-F238E27FC236}">
                <a16:creationId xmlns:a16="http://schemas.microsoft.com/office/drawing/2014/main" id="{CB15D144-CC38-6440-CE46-BC0A6CFAB75D}"/>
              </a:ext>
            </a:extLst>
          </p:cNvPr>
          <p:cNvSpPr>
            <a:spLocks noGrp="1"/>
          </p:cNvSpPr>
          <p:nvPr>
            <p:ph idx="1"/>
          </p:nvPr>
        </p:nvSpPr>
        <p:spPr>
          <a:xfrm>
            <a:off x="1045028" y="3017522"/>
            <a:ext cx="9941319" cy="3124658"/>
          </a:xfrm>
        </p:spPr>
        <p:txBody>
          <a:bodyPr anchor="ctr">
            <a:normAutofit/>
          </a:bodyPr>
          <a:lstStyle/>
          <a:p>
            <a:r>
              <a:rPr lang="en-US" sz="2400" dirty="0"/>
              <a:t>Completed predictive models on product-level sales trends.</a:t>
            </a:r>
            <a:endParaRPr lang="en-US" sz="2400"/>
          </a:p>
          <a:p>
            <a:r>
              <a:rPr lang="en-US" sz="2400" dirty="0"/>
              <a:t>Evaluated accuracy and performance of predictive models.</a:t>
            </a:r>
            <a:endParaRPr lang="en-US" sz="2400"/>
          </a:p>
          <a:p>
            <a:r>
              <a:rPr lang="en-US" sz="2400" dirty="0"/>
              <a:t>Cleaned and applied feature engineering to enhance dataset.</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23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56795BB-C476-3859-F509-0194CC859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0"/>
            <a:ext cx="1059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55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6006C8D-A836-3570-3E7D-4455871CC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0"/>
            <a:ext cx="1059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38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57DB61-7560-D2E2-97D4-9F7814773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0"/>
            <a:ext cx="1059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1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7AB3D3-3C9C-4DED-809A-78734805B8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1A97D-505C-A112-91E8-2C620290393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latin typeface="+mj-lt"/>
                <a:ea typeface="+mj-ea"/>
                <a:cs typeface="+mj-cs"/>
              </a:rPr>
              <a:t>Table of Contents</a:t>
            </a:r>
          </a:p>
        </p:txBody>
      </p:sp>
      <p:sp>
        <p:nvSpPr>
          <p:cNvPr id="24" name="Rectangle 23">
            <a:extLst>
              <a:ext uri="{FF2B5EF4-FFF2-40B4-BE49-F238E27FC236}">
                <a16:creationId xmlns:a16="http://schemas.microsoft.com/office/drawing/2014/main" id="{3A9A4357-BD1D-4622-A4FE-766E6AB8DE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92BC661-9745-132F-A377-431FAA23026B}"/>
              </a:ext>
            </a:extLst>
          </p:cNvPr>
          <p:cNvGraphicFramePr>
            <a:graphicFrameLocks noGrp="1"/>
          </p:cNvGraphicFramePr>
          <p:nvPr>
            <p:ph idx="1"/>
            <p:extLst>
              <p:ext uri="{D42A27DB-BD31-4B8C-83A1-F6EECF244321}">
                <p14:modId xmlns:p14="http://schemas.microsoft.com/office/powerpoint/2010/main" val="1837979529"/>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038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FAFB7-FC02-142A-5EC9-E6EA03FDD377}"/>
              </a:ext>
            </a:extLst>
          </p:cNvPr>
          <p:cNvSpPr>
            <a:spLocks noGrp="1"/>
          </p:cNvSpPr>
          <p:nvPr>
            <p:ph type="title"/>
          </p:nvPr>
        </p:nvSpPr>
        <p:spPr>
          <a:xfrm>
            <a:off x="1043631" y="809898"/>
            <a:ext cx="9942716" cy="1554480"/>
          </a:xfrm>
        </p:spPr>
        <p:txBody>
          <a:bodyPr anchor="ctr">
            <a:normAutofit/>
          </a:bodyPr>
          <a:lstStyle/>
          <a:p>
            <a:pPr lvl="0"/>
            <a:r>
              <a:rPr lang="en-US" sz="4800" dirty="0"/>
              <a:t>Final Dashboard Development:</a:t>
            </a:r>
          </a:p>
        </p:txBody>
      </p:sp>
      <p:sp>
        <p:nvSpPr>
          <p:cNvPr id="3" name="Content Placeholder 2">
            <a:extLst>
              <a:ext uri="{FF2B5EF4-FFF2-40B4-BE49-F238E27FC236}">
                <a16:creationId xmlns:a16="http://schemas.microsoft.com/office/drawing/2014/main" id="{524D3B44-04E5-D3C6-1489-AF2A9A4F2F68}"/>
              </a:ext>
            </a:extLst>
          </p:cNvPr>
          <p:cNvSpPr>
            <a:spLocks noGrp="1"/>
          </p:cNvSpPr>
          <p:nvPr>
            <p:ph idx="1"/>
          </p:nvPr>
        </p:nvSpPr>
        <p:spPr>
          <a:xfrm>
            <a:off x="1045028" y="3017522"/>
            <a:ext cx="9941319" cy="3124658"/>
          </a:xfrm>
        </p:spPr>
        <p:txBody>
          <a:bodyPr anchor="ctr">
            <a:normAutofit/>
          </a:bodyPr>
          <a:lstStyle/>
          <a:p>
            <a:r>
              <a:rPr lang="en-US" sz="2400" dirty="0"/>
              <a:t>Loaded dataset into Power BI, established STAR schema data model.</a:t>
            </a:r>
          </a:p>
          <a:p>
            <a:r>
              <a:rPr lang="en-US" sz="2400" dirty="0"/>
              <a:t>Designed dashboard </a:t>
            </a:r>
            <a:r>
              <a:rPr lang="en-US" sz="2400" dirty="0" smtClean="0"/>
              <a:t>pages</a:t>
            </a:r>
            <a:r>
              <a:rPr lang="en-US" sz="2400" dirty="0" smtClean="0"/>
              <a:t>: </a:t>
            </a:r>
            <a:r>
              <a:rPr lang="en-US" sz="2400" dirty="0"/>
              <a:t>O</a:t>
            </a:r>
            <a:r>
              <a:rPr lang="en-US" sz="2400" dirty="0" smtClean="0"/>
              <a:t>verview, Customer </a:t>
            </a:r>
            <a:r>
              <a:rPr lang="en-US" sz="2400" dirty="0" smtClean="0"/>
              <a:t>S</a:t>
            </a:r>
            <a:r>
              <a:rPr lang="en-US" sz="2400" dirty="0" smtClean="0"/>
              <a:t>egment, </a:t>
            </a:r>
            <a:r>
              <a:rPr lang="en-US" sz="2400" dirty="0"/>
              <a:t>L</a:t>
            </a:r>
            <a:r>
              <a:rPr lang="en-US" sz="2400" dirty="0" smtClean="0"/>
              <a:t>ocation, Product</a:t>
            </a:r>
          </a:p>
          <a:p>
            <a:r>
              <a:rPr lang="en-US" sz="2400" dirty="0" smtClean="0"/>
              <a:t>KPI charts to compare revenue, order, and profit to previous month</a:t>
            </a:r>
          </a:p>
          <a:p>
            <a:r>
              <a:rPr lang="en-US" sz="2400" dirty="0" smtClean="0"/>
              <a:t>Attached store logo, add filters to enhance interaction</a:t>
            </a:r>
            <a:endParaRPr lang="en-US" sz="2400" dirty="0" smtClean="0"/>
          </a:p>
          <a:p>
            <a:endParaRPr lang="en-US" sz="2400" dirty="0"/>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019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92363"/>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3"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32873" y="236163"/>
            <a:ext cx="291465" cy="291465"/>
          </a:xfrm>
          <a:prstGeom prst="rect">
            <a:avLst/>
          </a:prstGeom>
          <a:noFill/>
        </p:spPr>
      </p:pic>
      <p:pic>
        <p:nvPicPr>
          <p:cNvPr id="5" name="Picture" title="This slide contains the following visuals: shape ,Revenue Trending ,shape ,Category Sales ,shape ,treemap ,slicer ,textbox ,card ,shape ,textbox ,card ,shape ,textbox ,card ,shape ,textbox ,card ,shape ,textbox ,card ,shape ,textbox ,Online ,Offline ,shape ,textbox ,textbox ,card ,shape ,slicer ,slicer ,textbox ,shape ,shape ,actionButton ,actionButton ,actionButton ,actionButton ,Latest Month Profit ,Latest Month Order ,Latest Month Rev ,image. Please refer to the notes on this slide for details">
            <a:hlinkClick r:id="rId3"/>
          </p:cNvPr>
          <p:cNvPicPr>
            <a:picLocks noChangeAspect="1"/>
          </p:cNvPicPr>
          <p:nvPr/>
        </p:nvPicPr>
        <p:blipFill>
          <a:blip r:embed="rId4"/>
          <a:stretch>
            <a:fillRect/>
          </a:stretch>
        </p:blipFill>
        <p:spPr>
          <a:xfrm>
            <a:off x="0" y="732878"/>
            <a:ext cx="12192000" cy="6196897"/>
          </a:xfrm>
          <a:prstGeom prst="rect">
            <a:avLst/>
          </a:prstGeom>
          <a:noFill/>
        </p:spPr>
      </p:pic>
    </p:spTree>
    <p:extLst>
      <p:ext uri="{BB962C8B-B14F-4D97-AF65-F5344CB8AC3E}">
        <p14:creationId xmlns:p14="http://schemas.microsoft.com/office/powerpoint/2010/main" val="303292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Latest Year Rev ,Latest Year Order ,shape ,textbox ,actionButton ,Category ,Age Group ,Category ,Latest Year Profit ,shape ,shape ,shape ,Top 10 States by Revenue ,Top 12 Customers by Revenue ,shape ,shape ,actionButton ,actionButton ,actionButton ,slicer ,slicer ,image ,shape ,shape. Please refer to the notes on this slide for details">
            <a:hlinkClick r:id="rId2"/>
          </p:cNvPr>
          <p:cNvPicPr>
            <a:picLocks noChangeAspect="1"/>
          </p:cNvPicPr>
          <p:nvPr/>
        </p:nvPicPr>
        <p:blipFill>
          <a:blip r:embed="rId3"/>
          <a:stretch>
            <a:fillRect/>
          </a:stretch>
        </p:blipFill>
        <p:spPr>
          <a:xfrm>
            <a:off x="0" y="701964"/>
            <a:ext cx="12192000" cy="6156036"/>
          </a:xfrm>
          <a:prstGeom prst="rect">
            <a:avLst/>
          </a:prstGeom>
          <a:noFill/>
        </p:spPr>
      </p:pic>
      <p:sp>
        <p:nvSpPr>
          <p:cNvPr id="3"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92363"/>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4" name="Add-in_Icon" descr="Icon for Microsoft Power BI.">
            <a:extLst>
              <a:ext uri="{FF2B5EF4-FFF2-40B4-BE49-F238E27FC236}">
                <a16:creationId xmlns:a16="http://schemas.microsoft.com/office/drawing/2014/main" id="{87D43E1C-7B4D-44A2-8E6D-6786349BFB58}"/>
              </a:ext>
            </a:extLst>
          </p:cNvPr>
          <p:cNvPicPr/>
          <p:nvPr/>
        </p:nvPicPr>
        <p:blipFill>
          <a:blip r:embed="rId4"/>
          <a:stretch>
            <a:fillRect/>
          </a:stretch>
        </p:blipFill>
        <p:spPr bwMode="auto">
          <a:xfrm>
            <a:off x="932873" y="236163"/>
            <a:ext cx="291465" cy="291465"/>
          </a:xfrm>
          <a:prstGeom prst="rect">
            <a:avLst/>
          </a:prstGeom>
          <a:noFill/>
        </p:spPr>
      </p:pic>
    </p:spTree>
    <p:extLst>
      <p:ext uri="{BB962C8B-B14F-4D97-AF65-F5344CB8AC3E}">
        <p14:creationId xmlns:p14="http://schemas.microsoft.com/office/powerpoint/2010/main" val="279010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A0F55-0285-B59A-B120-045A9B21278E}"/>
              </a:ext>
            </a:extLst>
          </p:cNvPr>
          <p:cNvSpPr>
            <a:spLocks noGrp="1"/>
          </p:cNvSpPr>
          <p:nvPr>
            <p:ph type="title"/>
          </p:nvPr>
        </p:nvSpPr>
        <p:spPr>
          <a:xfrm>
            <a:off x="1043631" y="809898"/>
            <a:ext cx="9942716" cy="1554480"/>
          </a:xfrm>
        </p:spPr>
        <p:txBody>
          <a:bodyPr anchor="ctr">
            <a:normAutofit/>
          </a:bodyPr>
          <a:lstStyle/>
          <a:p>
            <a:r>
              <a:rPr lang="en-US" sz="4800" dirty="0">
                <a:latin typeface="+mn-lt"/>
              </a:rPr>
              <a:t>Challenges</a:t>
            </a:r>
            <a:r>
              <a:rPr lang="en-US" sz="4800" dirty="0"/>
              <a:t>:</a:t>
            </a:r>
            <a:endParaRPr lang="en-IN" sz="4800" dirty="0"/>
          </a:p>
        </p:txBody>
      </p:sp>
      <p:sp>
        <p:nvSpPr>
          <p:cNvPr id="3" name="Content Placeholder 2">
            <a:extLst>
              <a:ext uri="{FF2B5EF4-FFF2-40B4-BE49-F238E27FC236}">
                <a16:creationId xmlns:a16="http://schemas.microsoft.com/office/drawing/2014/main" id="{86CC36AA-7B63-9CDD-E2B1-E25798370D84}"/>
              </a:ext>
            </a:extLst>
          </p:cNvPr>
          <p:cNvSpPr>
            <a:spLocks noGrp="1"/>
          </p:cNvSpPr>
          <p:nvPr>
            <p:ph idx="1"/>
          </p:nvPr>
        </p:nvSpPr>
        <p:spPr>
          <a:xfrm>
            <a:off x="1045028" y="3017521"/>
            <a:ext cx="9941319" cy="3226521"/>
          </a:xfrm>
        </p:spPr>
        <p:txBody>
          <a:bodyPr anchor="ctr">
            <a:noAutofit/>
          </a:bodyPr>
          <a:lstStyle/>
          <a:p>
            <a:pPr algn="just"/>
            <a:r>
              <a:rPr lang="en-US" sz="1700" dirty="0"/>
              <a:t>Internal team deliberations took place to allocate specific responsibilities to each team member, fostering swift and efficient completion of tasks amidst uncertainties.</a:t>
            </a:r>
          </a:p>
          <a:p>
            <a:pPr algn="just"/>
            <a:r>
              <a:rPr lang="en-US" sz="1700" dirty="0"/>
              <a:t>The SharePoint site was completely redefined because the previous version didn't meet standards, necessitating updates to both content and layout.</a:t>
            </a:r>
          </a:p>
          <a:p>
            <a:pPr algn="just"/>
            <a:r>
              <a:rPr lang="en-US" sz="1700" dirty="0"/>
              <a:t>Conducted Exploratory Data Analysis (EDA) by creating visualizations and selecting specific analyses for each column, while adopting a business-owner perspective to uncover insights.</a:t>
            </a:r>
          </a:p>
          <a:p>
            <a:pPr algn="just"/>
            <a:r>
              <a:rPr lang="en-US" sz="1700" dirty="0"/>
              <a:t>Evaluated and improved model performance by selecting suitable Python libraries, cleaning data, and removing null entries and outliers, with the objective to predict revenue and determine top products.</a:t>
            </a:r>
          </a:p>
          <a:p>
            <a:pPr algn="just"/>
            <a:r>
              <a:rPr lang="en-US" sz="1700" dirty="0"/>
              <a:t>Collaboratively connected and loaded data into Power BI, determining the best approach through discussions.</a:t>
            </a:r>
          </a:p>
          <a:p>
            <a:pPr algn="just"/>
            <a:r>
              <a:rPr lang="en-US" sz="1700" dirty="0"/>
              <a:t> Identified and selected appropriate KPI metrics through group discussions, ensuring alignment with project goals.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12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F3661-4F18-6613-29E7-726157D126AE}"/>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Project Cost: </a:t>
            </a:r>
          </a:p>
        </p:txBody>
      </p:sp>
      <p:grpSp>
        <p:nvGrpSpPr>
          <p:cNvPr id="49" name="Group 48">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0" name="Rectangle 49">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340C5A-FE9F-46B5-BCC5-79B46FC18F54}"/>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Budgeted Cost: $7900</a:t>
            </a:r>
          </a:p>
          <a:p>
            <a:pPr indent="-228600">
              <a:lnSpc>
                <a:spcPct val="90000"/>
              </a:lnSpc>
              <a:spcAft>
                <a:spcPts val="600"/>
              </a:spcAft>
              <a:buFont typeface="Arial" panose="020B0604020202020204" pitchFamily="34" charset="0"/>
              <a:buChar char="•"/>
            </a:pPr>
            <a:r>
              <a:rPr lang="en-US" sz="2000" b="1" dirty="0"/>
              <a:t>Actual Cost: $6600</a:t>
            </a:r>
          </a:p>
        </p:txBody>
      </p:sp>
      <p:sp>
        <p:nvSpPr>
          <p:cNvPr id="55" name="Rectangle 54">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3E6F11B1-34B0-9AEA-C3CE-B1C8FCE71D71}"/>
              </a:ext>
            </a:extLst>
          </p:cNvPr>
          <p:cNvGraphicFramePr>
            <a:graphicFrameLocks/>
          </p:cNvGraphicFramePr>
          <p:nvPr>
            <p:extLst>
              <p:ext uri="{D42A27DB-BD31-4B8C-83A1-F6EECF244321}">
                <p14:modId xmlns:p14="http://schemas.microsoft.com/office/powerpoint/2010/main" val="2124272767"/>
              </p:ext>
            </p:extLst>
          </p:nvPr>
        </p:nvGraphicFramePr>
        <p:xfrm>
          <a:off x="5873189" y="687384"/>
          <a:ext cx="5750273" cy="54184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8127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A0F55-0285-B59A-B120-045A9B21278E}"/>
              </a:ext>
            </a:extLst>
          </p:cNvPr>
          <p:cNvSpPr>
            <a:spLocks noGrp="1"/>
          </p:cNvSpPr>
          <p:nvPr>
            <p:ph type="title"/>
          </p:nvPr>
        </p:nvSpPr>
        <p:spPr>
          <a:xfrm>
            <a:off x="1043631" y="809898"/>
            <a:ext cx="9942716" cy="1554480"/>
          </a:xfrm>
        </p:spPr>
        <p:txBody>
          <a:bodyPr anchor="ctr">
            <a:normAutofit/>
          </a:bodyPr>
          <a:lstStyle/>
          <a:p>
            <a:r>
              <a:rPr lang="en-US" sz="4800" dirty="0"/>
              <a:t>Project Results:</a:t>
            </a:r>
            <a:endParaRPr lang="en-IN" sz="4800" dirty="0"/>
          </a:p>
        </p:txBody>
      </p:sp>
      <p:sp>
        <p:nvSpPr>
          <p:cNvPr id="3" name="Content Placeholder 2">
            <a:extLst>
              <a:ext uri="{FF2B5EF4-FFF2-40B4-BE49-F238E27FC236}">
                <a16:creationId xmlns:a16="http://schemas.microsoft.com/office/drawing/2014/main" id="{86CC36AA-7B63-9CDD-E2B1-E25798370D84}"/>
              </a:ext>
            </a:extLst>
          </p:cNvPr>
          <p:cNvSpPr>
            <a:spLocks noGrp="1"/>
          </p:cNvSpPr>
          <p:nvPr>
            <p:ph idx="1"/>
          </p:nvPr>
        </p:nvSpPr>
        <p:spPr>
          <a:xfrm>
            <a:off x="1045028" y="3017522"/>
            <a:ext cx="9941319" cy="3124658"/>
          </a:xfrm>
        </p:spPr>
        <p:txBody>
          <a:bodyPr anchor="ctr">
            <a:noAutofit/>
          </a:bodyPr>
          <a:lstStyle/>
          <a:p>
            <a:r>
              <a:rPr lang="en-US" sz="1600" dirty="0">
                <a:latin typeface="+mj-lt"/>
                <a:ea typeface="+mj-ea"/>
                <a:cs typeface="+mj-cs"/>
              </a:rPr>
              <a:t>Sales declined in 2020 due to the impact of COVID-19.</a:t>
            </a:r>
          </a:p>
          <a:p>
            <a:r>
              <a:rPr lang="en-US" sz="1600" dirty="0">
                <a:latin typeface="+mj-lt"/>
                <a:ea typeface="+mj-ea"/>
                <a:cs typeface="+mj-cs"/>
              </a:rPr>
              <a:t>The top 5 revenue-generating categories are Computers, Home Appliances, Cameras and Camcorders, Cell Phones, and TV and Video.</a:t>
            </a:r>
          </a:p>
          <a:p>
            <a:r>
              <a:rPr lang="en-US" sz="1600" dirty="0">
                <a:latin typeface="+mj-lt"/>
                <a:ea typeface="+mj-ea"/>
                <a:cs typeface="+mj-cs"/>
              </a:rPr>
              <a:t>Over 40% of revenue is generated by customers aged 61+, followed by 22.9% from the 31-45 age group, 22% from the 46-60 age group, and 11% from the 19-30 age group.</a:t>
            </a:r>
          </a:p>
          <a:p>
            <a:r>
              <a:rPr lang="en-US" sz="1600" dirty="0">
                <a:latin typeface="+mj-lt"/>
                <a:ea typeface="+mj-ea"/>
                <a:cs typeface="+mj-cs"/>
              </a:rPr>
              <a:t>The most popular items by age group are:</a:t>
            </a:r>
          </a:p>
          <a:p>
            <a:pPr lvl="1"/>
            <a:r>
              <a:rPr lang="en-US" sz="1600" dirty="0">
                <a:latin typeface="+mj-lt"/>
                <a:ea typeface="+mj-ea"/>
                <a:cs typeface="+mj-cs"/>
              </a:rPr>
              <a:t>61+: WWI Desktop PC3.0 M0300 Black</a:t>
            </a:r>
          </a:p>
          <a:p>
            <a:pPr lvl="1"/>
            <a:r>
              <a:rPr lang="en-US" sz="1600" dirty="0">
                <a:latin typeface="+mj-lt"/>
                <a:ea typeface="+mj-ea"/>
                <a:cs typeface="+mj-cs"/>
              </a:rPr>
              <a:t>46-60: WWI Desktop PC1.80 E1800 White</a:t>
            </a:r>
          </a:p>
          <a:p>
            <a:pPr lvl="1"/>
            <a:r>
              <a:rPr lang="en-US" sz="1600" dirty="0">
                <a:latin typeface="+mj-lt"/>
                <a:ea typeface="+mj-ea"/>
                <a:cs typeface="+mj-cs"/>
              </a:rPr>
              <a:t>31-45: Adventure Works Desktop PC1.60 ED160 Black</a:t>
            </a:r>
          </a:p>
          <a:p>
            <a:pPr lvl="1"/>
            <a:r>
              <a:rPr lang="en-US" sz="1600" dirty="0">
                <a:latin typeface="+mj-lt"/>
                <a:ea typeface="+mj-ea"/>
                <a:cs typeface="+mj-cs"/>
              </a:rPr>
              <a:t>19-30: Adventure Works Desktop PC2.30 MD230 White</a:t>
            </a:r>
          </a:p>
          <a:p>
            <a:pPr lvl="1"/>
            <a:r>
              <a:rPr lang="en-US" sz="1600" dirty="0">
                <a:latin typeface="+mj-lt"/>
                <a:ea typeface="+mj-ea"/>
                <a:cs typeface="+mj-cs"/>
              </a:rPr>
              <a:t>0-18: Datum Advanced Digital Camera M300 Azure</a:t>
            </a:r>
          </a:p>
          <a:p>
            <a:r>
              <a:rPr lang="en-US" sz="1600" dirty="0">
                <a:latin typeface="+mj-lt"/>
                <a:ea typeface="+mj-ea"/>
                <a:cs typeface="+mj-cs"/>
              </a:rPr>
              <a:t>Offline sales are preferred over online sales due to the nature of the products and customers' preference to test electronic items before purchasing.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965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F61EA3-B236-439E-9C0B-340980D56B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935E4-B7CA-CD25-C550-13C81825E1B4}"/>
              </a:ext>
            </a:extLst>
          </p:cNvPr>
          <p:cNvSpPr>
            <a:spLocks noGrp="1"/>
          </p:cNvSpPr>
          <p:nvPr>
            <p:ph type="title"/>
          </p:nvPr>
        </p:nvSpPr>
        <p:spPr>
          <a:xfrm>
            <a:off x="808638" y="386930"/>
            <a:ext cx="9236700" cy="1188950"/>
          </a:xfrm>
        </p:spPr>
        <p:txBody>
          <a:bodyPr anchor="b">
            <a:normAutofit/>
          </a:bodyPr>
          <a:lstStyle/>
          <a:p>
            <a:r>
              <a:rPr lang="en-US" sz="5400" dirty="0"/>
              <a:t>Conclusion:</a:t>
            </a:r>
            <a:endParaRPr lang="en-IN" sz="5400" dirty="0"/>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84D73-8081-24F9-2DEB-08276AEDC60F}"/>
              </a:ext>
            </a:extLst>
          </p:cNvPr>
          <p:cNvSpPr>
            <a:spLocks noGrp="1"/>
          </p:cNvSpPr>
          <p:nvPr>
            <p:ph idx="1"/>
          </p:nvPr>
        </p:nvSpPr>
        <p:spPr>
          <a:xfrm>
            <a:off x="355154" y="2559235"/>
            <a:ext cx="10143668" cy="3435531"/>
          </a:xfrm>
        </p:spPr>
        <p:txBody>
          <a:bodyPr anchor="ctr">
            <a:noAutofit/>
          </a:bodyPr>
          <a:lstStyle/>
          <a:p>
            <a:pPr algn="just"/>
            <a:r>
              <a:rPr lang="en-US" sz="1700" dirty="0"/>
              <a:t>Sales experienced a decline in 2020 due to the adverse effects of COVID-19. Despite this, the top revenue-generating categories remained strong, with Computers, Home Appliances, Cameras and Camcorders, Cell Phones, and TV and Video leading the sales. These categories continued to attract significant consumer interest and spending.</a:t>
            </a:r>
          </a:p>
          <a:p>
            <a:pPr algn="just"/>
            <a:endParaRPr lang="en-US" sz="1700" dirty="0"/>
          </a:p>
          <a:p>
            <a:pPr algn="just"/>
            <a:r>
              <a:rPr lang="en-US" sz="1700" dirty="0"/>
              <a:t>Revenue distribution showed a clear preference among different age groups, with over 40% of total revenue coming from customers aged 61 and older. This was followed by 22.9% from the 31-45 age group, 22% from the 46-60 age group, and 11% from the 19-30 age group. Each age group had specific preferences for popular items, ranging from desktop PCs in various configurations to digital cameras.</a:t>
            </a:r>
          </a:p>
          <a:p>
            <a:pPr algn="just"/>
            <a:endParaRPr lang="en-US" sz="1700" dirty="0"/>
          </a:p>
          <a:p>
            <a:pPr algn="just"/>
            <a:r>
              <a:rPr lang="en-US" sz="1700" dirty="0"/>
              <a:t>Offline sales were notably preferred over online sales due to the nature of the products and the customers' preference to physically test electronic items before purchasing. This trend was evident across all age groups, emphasizing the importance of in-store experiences. The most popular items varied significantly by age group, reflecting diverse preferences and needs among different customer demographics.</a:t>
            </a:r>
          </a:p>
        </p:txBody>
      </p:sp>
    </p:spTree>
    <p:extLst>
      <p:ext uri="{BB962C8B-B14F-4D97-AF65-F5344CB8AC3E}">
        <p14:creationId xmlns:p14="http://schemas.microsoft.com/office/powerpoint/2010/main" val="149669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522B21E-B2B9-4C72-9A71-C87EFD1374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CDFB9F-C414-08B8-A9F9-E31EBBDCFB20}"/>
              </a:ext>
            </a:extLst>
          </p:cNvPr>
          <p:cNvSpPr txBox="1"/>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cap="all" spc="390" baseline="0">
                <a:solidFill>
                  <a:schemeClr val="tx1"/>
                </a:solidFill>
                <a:latin typeface="+mj-lt"/>
                <a:ea typeface="+mj-ea"/>
                <a:cs typeface="+mj-cs"/>
              </a:rPr>
              <a:t>Thank You!</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7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5676E-98AD-C014-1BF0-E0BC2953D921}"/>
              </a:ext>
            </a:extLst>
          </p:cNvPr>
          <p:cNvSpPr>
            <a:spLocks noGrp="1"/>
          </p:cNvSpPr>
          <p:nvPr>
            <p:ph type="title"/>
          </p:nvPr>
        </p:nvSpPr>
        <p:spPr>
          <a:xfrm>
            <a:off x="1043631" y="809898"/>
            <a:ext cx="9942716" cy="1554480"/>
          </a:xfrm>
        </p:spPr>
        <p:txBody>
          <a:bodyPr anchor="ctr">
            <a:normAutofit/>
          </a:bodyPr>
          <a:lstStyle/>
          <a:p>
            <a:r>
              <a:rPr lang="en-US" sz="4800"/>
              <a:t>Project Summary</a:t>
            </a:r>
            <a:endParaRPr lang="en-IN" sz="4800"/>
          </a:p>
        </p:txBody>
      </p:sp>
      <p:sp>
        <p:nvSpPr>
          <p:cNvPr id="3" name="Content Placeholder 2">
            <a:extLst>
              <a:ext uri="{FF2B5EF4-FFF2-40B4-BE49-F238E27FC236}">
                <a16:creationId xmlns:a16="http://schemas.microsoft.com/office/drawing/2014/main" id="{8F30D816-77A9-612E-FC44-B4DF275AA3CB}"/>
              </a:ext>
            </a:extLst>
          </p:cNvPr>
          <p:cNvSpPr>
            <a:spLocks noGrp="1"/>
          </p:cNvSpPr>
          <p:nvPr>
            <p:ph idx="1"/>
          </p:nvPr>
        </p:nvSpPr>
        <p:spPr>
          <a:xfrm>
            <a:off x="1045028" y="3017522"/>
            <a:ext cx="9941319" cy="3124658"/>
          </a:xfrm>
        </p:spPr>
        <p:txBody>
          <a:bodyPr anchor="ctr">
            <a:normAutofit/>
          </a:bodyPr>
          <a:lstStyle/>
          <a:p>
            <a:pPr algn="just"/>
            <a:r>
              <a:rPr lang="en-US" sz="2400" dirty="0"/>
              <a:t>Smart Solutions, an established online electronics store, aims to enhance its marketing strategy and performance monitoring by properly storing data in a database and using a dashboard.</a:t>
            </a:r>
          </a:p>
          <a:p>
            <a:pPr algn="just"/>
            <a:r>
              <a:rPr lang="en-US" sz="2400" dirty="0"/>
              <a:t>They seek third-party assistance to efficiently transform raw data, standardize reporting formats, and develop an interactive dashboard due to the challenges faced in these areas.</a:t>
            </a:r>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60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C6F2A-43B9-D1AB-4599-7928A6BAC5D9}"/>
              </a:ext>
            </a:extLst>
          </p:cNvPr>
          <p:cNvSpPr>
            <a:spLocks noGrp="1"/>
          </p:cNvSpPr>
          <p:nvPr>
            <p:ph type="title"/>
          </p:nvPr>
        </p:nvSpPr>
        <p:spPr>
          <a:xfrm>
            <a:off x="589560" y="856180"/>
            <a:ext cx="4560584" cy="1128068"/>
          </a:xfrm>
        </p:spPr>
        <p:txBody>
          <a:bodyPr anchor="ctr">
            <a:normAutofit/>
          </a:bodyPr>
          <a:lstStyle/>
          <a:p>
            <a:r>
              <a:rPr lang="en-US" sz="4000"/>
              <a:t>Team Members: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6EBDBEA-40E7-7110-48DA-2A40084B8A4B}"/>
              </a:ext>
            </a:extLst>
          </p:cNvPr>
          <p:cNvGraphicFramePr>
            <a:graphicFrameLocks noGrp="1"/>
          </p:cNvGraphicFramePr>
          <p:nvPr>
            <p:ph idx="1"/>
            <p:extLst>
              <p:ext uri="{D42A27DB-BD31-4B8C-83A1-F6EECF244321}">
                <p14:modId xmlns:p14="http://schemas.microsoft.com/office/powerpoint/2010/main" val="2436496777"/>
              </p:ext>
            </p:extLst>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group of people with medals&#10;&#10;Description automatically generated">
            <a:extLst>
              <a:ext uri="{FF2B5EF4-FFF2-40B4-BE49-F238E27FC236}">
                <a16:creationId xmlns:a16="http://schemas.microsoft.com/office/drawing/2014/main" id="{71F686C8-8391-A2BE-3B57-55B1E25ECC70}"/>
              </a:ext>
            </a:extLst>
          </p:cNvPr>
          <p:cNvPicPr>
            <a:picLocks noChangeAspect="1"/>
          </p:cNvPicPr>
          <p:nvPr/>
        </p:nvPicPr>
        <p:blipFill>
          <a:blip r:embed="rId7"/>
          <a:stretch>
            <a:fillRect/>
          </a:stretch>
        </p:blipFill>
        <p:spPr>
          <a:xfrm>
            <a:off x="6117010" y="856180"/>
            <a:ext cx="4935856" cy="4935856"/>
          </a:xfrm>
          <a:prstGeom prst="rect">
            <a:avLst/>
          </a:prstGeom>
        </p:spPr>
      </p:pic>
    </p:spTree>
    <p:extLst>
      <p:ext uri="{BB962C8B-B14F-4D97-AF65-F5344CB8AC3E}">
        <p14:creationId xmlns:p14="http://schemas.microsoft.com/office/powerpoint/2010/main" val="34831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6C216F1-33F5-791D-62B1-142609AE08F7}"/>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nSpc>
                <a:spcPct val="90000"/>
              </a:lnSpc>
              <a:spcAft>
                <a:spcPts val="600"/>
              </a:spcAft>
            </a:pPr>
            <a:r>
              <a:rPr lang="en-US" sz="4800" kern="1200" dirty="0">
                <a:solidFill>
                  <a:schemeClr val="tx1"/>
                </a:solidFill>
                <a:latin typeface="+mj-lt"/>
                <a:ea typeface="+mj-ea"/>
                <a:cs typeface="+mj-cs"/>
              </a:rPr>
              <a:t>Project Progress:</a:t>
            </a:r>
          </a:p>
        </p:txBody>
      </p:sp>
      <p:graphicFrame>
        <p:nvGraphicFramePr>
          <p:cNvPr id="20" name="Content Placeholder 2">
            <a:extLst>
              <a:ext uri="{FF2B5EF4-FFF2-40B4-BE49-F238E27FC236}">
                <a16:creationId xmlns:a16="http://schemas.microsoft.com/office/drawing/2014/main" id="{A16D0D75-A958-921C-5D01-3FEF19A6A5EF}"/>
              </a:ext>
            </a:extLst>
          </p:cNvPr>
          <p:cNvGraphicFramePr>
            <a:graphicFrameLocks noGrp="1"/>
          </p:cNvGraphicFramePr>
          <p:nvPr>
            <p:ph idx="1"/>
            <p:extLst>
              <p:ext uri="{D42A27DB-BD31-4B8C-83A1-F6EECF244321}">
                <p14:modId xmlns:p14="http://schemas.microsoft.com/office/powerpoint/2010/main" val="622026051"/>
              </p:ext>
            </p:extLst>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9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FAFB7-FC02-142A-5EC9-E6EA03FDD37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lvl="0"/>
            <a:r>
              <a:rPr lang="en-US" sz="3700" kern="1200" dirty="0">
                <a:solidFill>
                  <a:schemeClr val="tx1"/>
                </a:solidFill>
                <a:latin typeface="+mj-lt"/>
                <a:ea typeface="+mj-ea"/>
                <a:cs typeface="+mj-cs"/>
              </a:rPr>
              <a:t>Data Sourcing and Loading: </a:t>
            </a:r>
          </a:p>
        </p:txBody>
      </p:sp>
      <p:sp>
        <p:nvSpPr>
          <p:cNvPr id="19" name="Rectangle 18">
            <a:extLst>
              <a:ext uri="{FF2B5EF4-FFF2-40B4-BE49-F238E27FC236}">
                <a16:creationId xmlns:a16="http://schemas.microsoft.com/office/drawing/2014/main"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7E08AC1-D932-B188-B7B1-0B1596D1714C}"/>
              </a:ext>
            </a:extLst>
          </p:cNvPr>
          <p:cNvPicPr>
            <a:picLocks noGrp="1" noChangeAspect="1"/>
          </p:cNvPicPr>
          <p:nvPr>
            <p:ph idx="1"/>
          </p:nvPr>
        </p:nvPicPr>
        <p:blipFill>
          <a:blip r:embed="rId2"/>
          <a:stretch>
            <a:fillRect/>
          </a:stretch>
        </p:blipFill>
        <p:spPr>
          <a:xfrm>
            <a:off x="545238" y="1324643"/>
            <a:ext cx="7608304" cy="4279670"/>
          </a:xfrm>
          <a:prstGeom prst="rect">
            <a:avLst/>
          </a:prstGeom>
        </p:spPr>
      </p:pic>
      <p:sp>
        <p:nvSpPr>
          <p:cNvPr id="23" name="Rectangle 22">
            <a:extLst>
              <a:ext uri="{FF2B5EF4-FFF2-40B4-BE49-F238E27FC236}">
                <a16:creationId xmlns:a16="http://schemas.microsoft.com/office/drawing/2014/main"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78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FAFB7-FC02-142A-5EC9-E6EA03FDD377}"/>
              </a:ext>
            </a:extLst>
          </p:cNvPr>
          <p:cNvSpPr>
            <a:spLocks noGrp="1"/>
          </p:cNvSpPr>
          <p:nvPr>
            <p:ph type="title"/>
          </p:nvPr>
        </p:nvSpPr>
        <p:spPr>
          <a:xfrm>
            <a:off x="1043631" y="809898"/>
            <a:ext cx="9942716" cy="1554480"/>
          </a:xfrm>
        </p:spPr>
        <p:txBody>
          <a:bodyPr anchor="ctr">
            <a:normAutofit/>
          </a:bodyPr>
          <a:lstStyle/>
          <a:p>
            <a:r>
              <a:rPr lang="en-US" sz="4800" dirty="0"/>
              <a:t>Data Transforming and Cleaning:</a:t>
            </a:r>
            <a:endParaRPr lang="en-IN" sz="4800" dirty="0"/>
          </a:p>
        </p:txBody>
      </p:sp>
      <p:sp>
        <p:nvSpPr>
          <p:cNvPr id="3" name="Content Placeholder 2">
            <a:extLst>
              <a:ext uri="{FF2B5EF4-FFF2-40B4-BE49-F238E27FC236}">
                <a16:creationId xmlns:a16="http://schemas.microsoft.com/office/drawing/2014/main" id="{524D3B44-04E5-D3C6-1489-AF2A9A4F2F68}"/>
              </a:ext>
            </a:extLst>
          </p:cNvPr>
          <p:cNvSpPr>
            <a:spLocks noGrp="1"/>
          </p:cNvSpPr>
          <p:nvPr>
            <p:ph idx="1"/>
          </p:nvPr>
        </p:nvSpPr>
        <p:spPr>
          <a:xfrm>
            <a:off x="1045028" y="3017522"/>
            <a:ext cx="9941319" cy="3124658"/>
          </a:xfrm>
        </p:spPr>
        <p:txBody>
          <a:bodyPr anchor="ctr">
            <a:normAutofit/>
          </a:bodyPr>
          <a:lstStyle/>
          <a:p>
            <a:pPr algn="just"/>
            <a:r>
              <a:rPr lang="en-US" sz="2000" dirty="0"/>
              <a:t>We familiarized ourselves with the client's dataset and performed the necessary cleaning using Python.</a:t>
            </a:r>
          </a:p>
          <a:p>
            <a:pPr algn="just"/>
            <a:r>
              <a:rPr lang="en-US" sz="2000" dirty="0"/>
              <a:t>We reviewed and comprehended our dataset.</a:t>
            </a:r>
          </a:p>
          <a:p>
            <a:pPr algn="just"/>
            <a:r>
              <a:rPr lang="en-US" sz="2000" dirty="0"/>
              <a:t>We carried out Exploratory Data Analysis (EDA) on the entire dataset to gain a thorough understanding.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89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B220238-124A-5F4D-C8CF-50E05E4720FB}"/>
              </a:ext>
            </a:extLst>
          </p:cNvPr>
          <p:cNvPicPr>
            <a:picLocks noGrp="1" noChangeAspect="1"/>
          </p:cNvPicPr>
          <p:nvPr>
            <p:ph idx="1"/>
          </p:nvPr>
        </p:nvPicPr>
        <p:blipFill>
          <a:blip r:embed="rId2"/>
          <a:stretch>
            <a:fillRect/>
          </a:stretch>
        </p:blipFill>
        <p:spPr>
          <a:xfrm>
            <a:off x="797136" y="600315"/>
            <a:ext cx="10597728" cy="5958313"/>
          </a:xfrm>
          <a:prstGeom prst="rect">
            <a:avLst/>
          </a:prstGeom>
        </p:spPr>
      </p:pic>
    </p:spTree>
    <p:extLst>
      <p:ext uri="{BB962C8B-B14F-4D97-AF65-F5344CB8AC3E}">
        <p14:creationId xmlns:p14="http://schemas.microsoft.com/office/powerpoint/2010/main" val="22720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A0AC5A-30EB-9004-04BD-A5A9C3E0B7B3}"/>
              </a:ext>
            </a:extLst>
          </p:cNvPr>
          <p:cNvPicPr>
            <a:picLocks noGrp="1" noChangeAspect="1"/>
          </p:cNvPicPr>
          <p:nvPr>
            <p:ph idx="1"/>
          </p:nvPr>
        </p:nvPicPr>
        <p:blipFill>
          <a:blip r:embed="rId2"/>
          <a:stretch>
            <a:fillRect/>
          </a:stretch>
        </p:blipFill>
        <p:spPr>
          <a:xfrm>
            <a:off x="887751" y="610740"/>
            <a:ext cx="10416497" cy="5856421"/>
          </a:xfrm>
        </p:spPr>
      </p:pic>
    </p:spTree>
    <p:extLst>
      <p:ext uri="{BB962C8B-B14F-4D97-AF65-F5344CB8AC3E}">
        <p14:creationId xmlns:p14="http://schemas.microsoft.com/office/powerpoint/2010/main" val="1700950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686</TotalTime>
  <Words>808</Words>
  <Application>Microsoft Office PowerPoint</Application>
  <PresentationFormat>Widescreen</PresentationFormat>
  <Paragraphs>80</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Calibri</vt:lpstr>
      <vt:lpstr>Segoe UI Light</vt:lpstr>
      <vt:lpstr>Office Theme</vt:lpstr>
      <vt:lpstr>Monitor Online Store Performance Dashboard</vt:lpstr>
      <vt:lpstr>Table of Contents</vt:lpstr>
      <vt:lpstr>Project Summary</vt:lpstr>
      <vt:lpstr>Team Members:</vt:lpstr>
      <vt:lpstr>PowerPoint Presentation</vt:lpstr>
      <vt:lpstr>Data Sourcing and Loading: </vt:lpstr>
      <vt:lpstr>Data Transforming and Cleaning:</vt:lpstr>
      <vt:lpstr>PowerPoint Presentation</vt:lpstr>
      <vt:lpstr>PowerPoint Presentation</vt:lpstr>
      <vt:lpstr>Exploratory Data Analysis(EDA):</vt:lpstr>
      <vt:lpstr>PowerPoint Presentation</vt:lpstr>
      <vt:lpstr>PowerPoint Presentation</vt:lpstr>
      <vt:lpstr>PowerPoint Presentation</vt:lpstr>
      <vt:lpstr>PowerPoint Presentation</vt:lpstr>
      <vt:lpstr>PowerPoint Presentation</vt:lpstr>
      <vt:lpstr>Predictive Analysis:</vt:lpstr>
      <vt:lpstr>PowerPoint Presentation</vt:lpstr>
      <vt:lpstr>PowerPoint Presentation</vt:lpstr>
      <vt:lpstr>PowerPoint Presentation</vt:lpstr>
      <vt:lpstr>Final Dashboard Development:</vt:lpstr>
      <vt:lpstr>Microsoft Power BI</vt:lpstr>
      <vt:lpstr>Microsoft Power BI</vt:lpstr>
      <vt:lpstr>Challenges:</vt:lpstr>
      <vt:lpstr>Project Cost: </vt:lpstr>
      <vt:lpstr>Project 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 Online Store Performance Dashboard</dc:title>
  <dc:creator>Satish Kumar Satish Kumar</dc:creator>
  <cp:lastModifiedBy>Quyen Nguyen</cp:lastModifiedBy>
  <cp:revision>124</cp:revision>
  <dcterms:created xsi:type="dcterms:W3CDTF">2024-05-14T14:27:47Z</dcterms:created>
  <dcterms:modified xsi:type="dcterms:W3CDTF">2024-07-30T14:03:19Z</dcterms:modified>
</cp:coreProperties>
</file>